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04c4585e3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dc27f50754ce5"/>
  </p:sldMasterIdLst>
  <p:sldIdLst>
    <p:sldId xmlns:r="http://schemas.openxmlformats.org/officeDocument/2006/relationships" id="256" r:id="R9f2cc6cd34db4c26"/>
    <p:sldId xmlns:r="http://schemas.openxmlformats.org/officeDocument/2006/relationships" id="257" r:id="Rc5a545e9fe9e401c"/>
    <p:sldId xmlns:r="http://schemas.openxmlformats.org/officeDocument/2006/relationships" id="258" r:id="Rc1eeeb1db75a4df2"/>
    <p:sldId xmlns:r="http://schemas.openxmlformats.org/officeDocument/2006/relationships" id="259" r:id="R5e2c21f00383447b"/>
    <p:sldId xmlns:r="http://schemas.openxmlformats.org/officeDocument/2006/relationships" id="260" r:id="Rad48d5973fc44bf7"/>
    <p:sldId xmlns:r="http://schemas.openxmlformats.org/officeDocument/2006/relationships" id="261" r:id="R623296b073c9462a"/>
    <p:sldId xmlns:r="http://schemas.openxmlformats.org/officeDocument/2006/relationships" id="262" r:id="R3f4ee1bf3aad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dc27f50754ce5" /><Relationship Type="http://schemas.openxmlformats.org/officeDocument/2006/relationships/slide" Target="/ppt/slides/slide1.xml" Id="R9f2cc6cd34db4c26" /><Relationship Type="http://schemas.openxmlformats.org/officeDocument/2006/relationships/slide" Target="/ppt/slides/slide2.xml" Id="Rc5a545e9fe9e401c" /><Relationship Type="http://schemas.openxmlformats.org/officeDocument/2006/relationships/slide" Target="/ppt/slides/slide3.xml" Id="Rc1eeeb1db75a4df2" /><Relationship Type="http://schemas.openxmlformats.org/officeDocument/2006/relationships/slide" Target="/ppt/slides/slide4.xml" Id="R5e2c21f00383447b" /><Relationship Type="http://schemas.openxmlformats.org/officeDocument/2006/relationships/slide" Target="/ppt/slides/slide5.xml" Id="Rad48d5973fc44bf7" /><Relationship Type="http://schemas.openxmlformats.org/officeDocument/2006/relationships/slide" Target="/ppt/slides/slide6.xml" Id="R623296b073c9462a" /><Relationship Type="http://schemas.openxmlformats.org/officeDocument/2006/relationships/slide" Target="/ppt/slides/slide7.xml" Id="R3f4ee1bf3aad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478c23a96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c6650539a4683" /><Relationship Type="http://schemas.openxmlformats.org/officeDocument/2006/relationships/theme" Target="/ppt/slideMasters/theme/theme1.xml" Id="R958393532dc9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c6650539a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dc9b5084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610791e7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e2ad3121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4e22115ed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3dfae6d4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92b618c0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1ab375b5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REGNSKAP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3 037 780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www.apexregnskap.no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