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c4f20bfa4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7fd9e9c2d4a6b"/>
  </p:sldMasterIdLst>
  <p:sldIdLst>
    <p:sldId xmlns:r="http://schemas.openxmlformats.org/officeDocument/2006/relationships" id="256" r:id="R56cff9ecb80742df"/>
    <p:sldId xmlns:r="http://schemas.openxmlformats.org/officeDocument/2006/relationships" id="257" r:id="Rfa02b21d91a846fa"/>
    <p:sldId xmlns:r="http://schemas.openxmlformats.org/officeDocument/2006/relationships" id="258" r:id="R605954949db34bd5"/>
    <p:sldId xmlns:r="http://schemas.openxmlformats.org/officeDocument/2006/relationships" id="259" r:id="Ra3aedf68ca1c472b"/>
    <p:sldId xmlns:r="http://schemas.openxmlformats.org/officeDocument/2006/relationships" id="260" r:id="R5771bef5d8b64b9b"/>
    <p:sldId xmlns:r="http://schemas.openxmlformats.org/officeDocument/2006/relationships" id="261" r:id="R9c7150a3b85c4ece"/>
    <p:sldId xmlns:r="http://schemas.openxmlformats.org/officeDocument/2006/relationships" id="262" r:id="Rd9d924a2b90e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7fd9e9c2d4a6b" /><Relationship Type="http://schemas.openxmlformats.org/officeDocument/2006/relationships/slide" Target="/ppt/slides/slide1.xml" Id="R56cff9ecb80742df" /><Relationship Type="http://schemas.openxmlformats.org/officeDocument/2006/relationships/slide" Target="/ppt/slides/slide2.xml" Id="Rfa02b21d91a846fa" /><Relationship Type="http://schemas.openxmlformats.org/officeDocument/2006/relationships/slide" Target="/ppt/slides/slide3.xml" Id="R605954949db34bd5" /><Relationship Type="http://schemas.openxmlformats.org/officeDocument/2006/relationships/slide" Target="/ppt/slides/slide4.xml" Id="Ra3aedf68ca1c472b" /><Relationship Type="http://schemas.openxmlformats.org/officeDocument/2006/relationships/slide" Target="/ppt/slides/slide5.xml" Id="R5771bef5d8b64b9b" /><Relationship Type="http://schemas.openxmlformats.org/officeDocument/2006/relationships/slide" Target="/ppt/slides/slide6.xml" Id="R9c7150a3b85c4ece" /><Relationship Type="http://schemas.openxmlformats.org/officeDocument/2006/relationships/slide" Target="/ppt/slides/slide7.xml" Id="Rd9d924a2b90e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69a17c298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2c79593a4db3" /><Relationship Type="http://schemas.openxmlformats.org/officeDocument/2006/relationships/theme" Target="/ppt/slideMasters/theme/theme1.xml" Id="Ra5db7ff7fc60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52c79593a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27fae846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6e848c5d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80d9e34c6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b8a7d8af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2e2d6938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1cce2301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64e20661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II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928 694 763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