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c7213c6f1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c62dbf33b4e11"/>
  </p:sldMasterIdLst>
  <p:sldIdLst>
    <p:sldId xmlns:r="http://schemas.openxmlformats.org/officeDocument/2006/relationships" id="256" r:id="R69547aec99d9424b"/>
    <p:sldId xmlns:r="http://schemas.openxmlformats.org/officeDocument/2006/relationships" id="257" r:id="R09e520abf2184714"/>
    <p:sldId xmlns:r="http://schemas.openxmlformats.org/officeDocument/2006/relationships" id="258" r:id="Rd24abeee0cf04dcc"/>
    <p:sldId xmlns:r="http://schemas.openxmlformats.org/officeDocument/2006/relationships" id="259" r:id="R8a09a02cff5b4c07"/>
    <p:sldId xmlns:r="http://schemas.openxmlformats.org/officeDocument/2006/relationships" id="260" r:id="R24abf9bf881c4e58"/>
    <p:sldId xmlns:r="http://schemas.openxmlformats.org/officeDocument/2006/relationships" id="261" r:id="R7772e657f594420a"/>
    <p:sldId xmlns:r="http://schemas.openxmlformats.org/officeDocument/2006/relationships" id="262" r:id="Reb1fcf9bcab1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c62dbf33b4e11" /><Relationship Type="http://schemas.openxmlformats.org/officeDocument/2006/relationships/slide" Target="/ppt/slides/slide1.xml" Id="R69547aec99d9424b" /><Relationship Type="http://schemas.openxmlformats.org/officeDocument/2006/relationships/slide" Target="/ppt/slides/slide2.xml" Id="R09e520abf2184714" /><Relationship Type="http://schemas.openxmlformats.org/officeDocument/2006/relationships/slide" Target="/ppt/slides/slide3.xml" Id="Rd24abeee0cf04dcc" /><Relationship Type="http://schemas.openxmlformats.org/officeDocument/2006/relationships/slide" Target="/ppt/slides/slide4.xml" Id="R8a09a02cff5b4c07" /><Relationship Type="http://schemas.openxmlformats.org/officeDocument/2006/relationships/slide" Target="/ppt/slides/slide5.xml" Id="R24abf9bf881c4e58" /><Relationship Type="http://schemas.openxmlformats.org/officeDocument/2006/relationships/slide" Target="/ppt/slides/slide6.xml" Id="R7772e657f594420a" /><Relationship Type="http://schemas.openxmlformats.org/officeDocument/2006/relationships/slide" Target="/ppt/slides/slide7.xml" Id="Reb1fcf9bcab1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310ca771b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9cd3d1d84c97" /><Relationship Type="http://schemas.openxmlformats.org/officeDocument/2006/relationships/theme" Target="/ppt/slideMasters/theme/theme1.xml" Id="Rbe7121279248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e9cd3d1d8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e6aecfee7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ca88531c4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8da054cc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e801b7ff1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55fadb62d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1b10f11e2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30fd05b18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DANIEL KÅSA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