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1f9fa0f7a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e33e7e9f3349d3"/>
  </p:sldMasterIdLst>
  <p:sldIdLst>
    <p:sldId xmlns:r="http://schemas.openxmlformats.org/officeDocument/2006/relationships" id="256" r:id="R196ff6ef8ae54460"/>
    <p:sldId xmlns:r="http://schemas.openxmlformats.org/officeDocument/2006/relationships" id="257" r:id="R6ef3c7f73b7f47d2"/>
    <p:sldId xmlns:r="http://schemas.openxmlformats.org/officeDocument/2006/relationships" id="258" r:id="R8656d60c275549a8"/>
    <p:sldId xmlns:r="http://schemas.openxmlformats.org/officeDocument/2006/relationships" id="259" r:id="Rad34cc2958a2441a"/>
    <p:sldId xmlns:r="http://schemas.openxmlformats.org/officeDocument/2006/relationships" id="260" r:id="Rf5c22e657ebe4290"/>
    <p:sldId xmlns:r="http://schemas.openxmlformats.org/officeDocument/2006/relationships" id="261" r:id="R84aeae92035f4571"/>
    <p:sldId xmlns:r="http://schemas.openxmlformats.org/officeDocument/2006/relationships" id="262" r:id="R0849b11b6afe42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33e7e9f3349d3" /><Relationship Type="http://schemas.openxmlformats.org/officeDocument/2006/relationships/slide" Target="/ppt/slides/slide1.xml" Id="R196ff6ef8ae54460" /><Relationship Type="http://schemas.openxmlformats.org/officeDocument/2006/relationships/slide" Target="/ppt/slides/slide2.xml" Id="R6ef3c7f73b7f47d2" /><Relationship Type="http://schemas.openxmlformats.org/officeDocument/2006/relationships/slide" Target="/ppt/slides/slide3.xml" Id="R8656d60c275549a8" /><Relationship Type="http://schemas.openxmlformats.org/officeDocument/2006/relationships/slide" Target="/ppt/slides/slide4.xml" Id="Rad34cc2958a2441a" /><Relationship Type="http://schemas.openxmlformats.org/officeDocument/2006/relationships/slide" Target="/ppt/slides/slide5.xml" Id="Rf5c22e657ebe4290" /><Relationship Type="http://schemas.openxmlformats.org/officeDocument/2006/relationships/slide" Target="/ppt/slides/slide6.xml" Id="R84aeae92035f4571" /><Relationship Type="http://schemas.openxmlformats.org/officeDocument/2006/relationships/slide" Target="/ppt/slides/slide7.xml" Id="R0849b11b6afe42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4cb9186c1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91ca008542c3" /><Relationship Type="http://schemas.openxmlformats.org/officeDocument/2006/relationships/theme" Target="/ppt/slideMasters/theme/theme1.xml" Id="Rfdd21907e0e8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691ca0085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638cf6dfd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df74a5d84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5d1136152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873dbb8e5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87745dd31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c5ef57bb4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be9031452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PEMAKAP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PEMAKAP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269 144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178 702 286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178 785 386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KATRINE STEEN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KLOVHOLT FJELDHUS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MARGRETE STEEN FJELDHUS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STEEN WEAR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KATRINE STEEN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KLOVHOLT FJELDHUS  –  11,2 %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Juels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928 700 631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PEMAKAP AS</a:t>
            </a:r>
          </a:p>
        </p:txBody>
      </p:sp>
    </p:spTree>
  </p:cSld>
  <p:clrMapOvr>
    <a:masterClrMapping xmlns:a="http://schemas.openxmlformats.org/drawingml/2006/main"/>
  </p:clrMapOvr>
</p:sld>
</file>