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69ac45380648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bdc2f7ea1e46d6"/>
  </p:sldMasterIdLst>
  <p:sldIdLst>
    <p:sldId xmlns:r="http://schemas.openxmlformats.org/officeDocument/2006/relationships" id="256" r:id="Rdeebfd9ff6b244d1"/>
    <p:sldId xmlns:r="http://schemas.openxmlformats.org/officeDocument/2006/relationships" id="257" r:id="Racb6abf98c2041e1"/>
    <p:sldId xmlns:r="http://schemas.openxmlformats.org/officeDocument/2006/relationships" id="258" r:id="R83cf8bf5c1f140f5"/>
    <p:sldId xmlns:r="http://schemas.openxmlformats.org/officeDocument/2006/relationships" id="259" r:id="Rc17f8d6c6ccc46a1"/>
    <p:sldId xmlns:r="http://schemas.openxmlformats.org/officeDocument/2006/relationships" id="260" r:id="Raadd6d0d11c34fb7"/>
    <p:sldId xmlns:r="http://schemas.openxmlformats.org/officeDocument/2006/relationships" id="261" r:id="R82498ea3ad97440e"/>
    <p:sldId xmlns:r="http://schemas.openxmlformats.org/officeDocument/2006/relationships" id="262" r:id="R54e0ca9d835144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bdc2f7ea1e46d6" /><Relationship Type="http://schemas.openxmlformats.org/officeDocument/2006/relationships/slide" Target="/ppt/slides/slide1.xml" Id="Rdeebfd9ff6b244d1" /><Relationship Type="http://schemas.openxmlformats.org/officeDocument/2006/relationships/slide" Target="/ppt/slides/slide2.xml" Id="Racb6abf98c2041e1" /><Relationship Type="http://schemas.openxmlformats.org/officeDocument/2006/relationships/slide" Target="/ppt/slides/slide3.xml" Id="R83cf8bf5c1f140f5" /><Relationship Type="http://schemas.openxmlformats.org/officeDocument/2006/relationships/slide" Target="/ppt/slides/slide4.xml" Id="Rc17f8d6c6ccc46a1" /><Relationship Type="http://schemas.openxmlformats.org/officeDocument/2006/relationships/slide" Target="/ppt/slides/slide5.xml" Id="Raadd6d0d11c34fb7" /><Relationship Type="http://schemas.openxmlformats.org/officeDocument/2006/relationships/slide" Target="/ppt/slides/slide6.xml" Id="R82498ea3ad97440e" /><Relationship Type="http://schemas.openxmlformats.org/officeDocument/2006/relationships/slide" Target="/ppt/slides/slide7.xml" Id="R54e0ca9d835144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70d159fe0343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9bd6202814c1c" /><Relationship Type="http://schemas.openxmlformats.org/officeDocument/2006/relationships/theme" Target="/ppt/slideMasters/theme/theme1.xml" Id="Ra86de2db2ccb41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19bd6202814c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8dd5296d940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24344ccc349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0cf49ff9848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e9bf73f134c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5a465d15c46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a524da3264c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f425fef1d49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 INVEST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−130 033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827 218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3 626 302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FLÆGSTAD KJERSTI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KLEFSTAD ODD ARNE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Markaplassen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7054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928 713 490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AS</a:t>
            </a:r>
          </a:p>
        </p:txBody>
      </p:sp>
    </p:spTree>
  </p:cSld>
  <p:clrMapOvr>
    <a:masterClrMapping xmlns:a="http://schemas.openxmlformats.org/drawingml/2006/main"/>
  </p:clrMapOvr>
</p:sld>
</file>