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f912d579754d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7bda7bad4a47c4"/>
  </p:sldMasterIdLst>
  <p:sldIdLst>
    <p:sldId xmlns:r="http://schemas.openxmlformats.org/officeDocument/2006/relationships" id="256" r:id="R54ac5a9b27384fa3"/>
    <p:sldId xmlns:r="http://schemas.openxmlformats.org/officeDocument/2006/relationships" id="257" r:id="Rd8d6c755464a432e"/>
    <p:sldId xmlns:r="http://schemas.openxmlformats.org/officeDocument/2006/relationships" id="258" r:id="Re19412dc9f854d95"/>
    <p:sldId xmlns:r="http://schemas.openxmlformats.org/officeDocument/2006/relationships" id="259" r:id="R7d43644ad8fb4d87"/>
    <p:sldId xmlns:r="http://schemas.openxmlformats.org/officeDocument/2006/relationships" id="260" r:id="R88b80ee69e844239"/>
    <p:sldId xmlns:r="http://schemas.openxmlformats.org/officeDocument/2006/relationships" id="261" r:id="R166dea744ebc4a99"/>
    <p:sldId xmlns:r="http://schemas.openxmlformats.org/officeDocument/2006/relationships" id="262" r:id="Rdbf2c8276e004c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7bda7bad4a47c4" /><Relationship Type="http://schemas.openxmlformats.org/officeDocument/2006/relationships/slide" Target="/ppt/slides/slide1.xml" Id="R54ac5a9b27384fa3" /><Relationship Type="http://schemas.openxmlformats.org/officeDocument/2006/relationships/slide" Target="/ppt/slides/slide2.xml" Id="Rd8d6c755464a432e" /><Relationship Type="http://schemas.openxmlformats.org/officeDocument/2006/relationships/slide" Target="/ppt/slides/slide3.xml" Id="Re19412dc9f854d95" /><Relationship Type="http://schemas.openxmlformats.org/officeDocument/2006/relationships/slide" Target="/ppt/slides/slide4.xml" Id="R7d43644ad8fb4d87" /><Relationship Type="http://schemas.openxmlformats.org/officeDocument/2006/relationships/slide" Target="/ppt/slides/slide5.xml" Id="R88b80ee69e844239" /><Relationship Type="http://schemas.openxmlformats.org/officeDocument/2006/relationships/slide" Target="/ppt/slides/slide6.xml" Id="R166dea744ebc4a99" /><Relationship Type="http://schemas.openxmlformats.org/officeDocument/2006/relationships/slide" Target="/ppt/slides/slide7.xml" Id="Rdbf2c8276e004c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732ec29ec848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a526edbfa408d" /><Relationship Type="http://schemas.openxmlformats.org/officeDocument/2006/relationships/theme" Target="/ppt/slideMasters/theme/theme1.xml" Id="Rac8cbf9f707240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6a526edbfa40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269af719f745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215cae62ea4d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3d5487a2f4d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8a2dda42f545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0eb5813fa49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3668188ac417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0b9d96f90443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HARALDSPLASS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HARALDSPLASS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−1 858 000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−2 726 000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44 239 000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AUSTGULEN CAPITAL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BIDCO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GULEN IV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HAUST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C. Sundts gate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5004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928 719 871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