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b472b3d7b04c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20687f24894e3c"/>
  </p:sldMasterIdLst>
  <p:sldIdLst>
    <p:sldId xmlns:r="http://schemas.openxmlformats.org/officeDocument/2006/relationships" id="256" r:id="R4ca5da3a00cc48de"/>
    <p:sldId xmlns:r="http://schemas.openxmlformats.org/officeDocument/2006/relationships" id="257" r:id="R6352d3431c4948ad"/>
    <p:sldId xmlns:r="http://schemas.openxmlformats.org/officeDocument/2006/relationships" id="258" r:id="R38dc5abc829e49fe"/>
    <p:sldId xmlns:r="http://schemas.openxmlformats.org/officeDocument/2006/relationships" id="259" r:id="Rd84e1f341a4a4f95"/>
    <p:sldId xmlns:r="http://schemas.openxmlformats.org/officeDocument/2006/relationships" id="260" r:id="R01675fe64c3a4dff"/>
    <p:sldId xmlns:r="http://schemas.openxmlformats.org/officeDocument/2006/relationships" id="261" r:id="R9abaf90e3dda47b2"/>
    <p:sldId xmlns:r="http://schemas.openxmlformats.org/officeDocument/2006/relationships" id="262" r:id="Rcb7fa2c8c57544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20687f24894e3c" /><Relationship Type="http://schemas.openxmlformats.org/officeDocument/2006/relationships/slide" Target="/ppt/slides/slide1.xml" Id="R4ca5da3a00cc48de" /><Relationship Type="http://schemas.openxmlformats.org/officeDocument/2006/relationships/slide" Target="/ppt/slides/slide2.xml" Id="R6352d3431c4948ad" /><Relationship Type="http://schemas.openxmlformats.org/officeDocument/2006/relationships/slide" Target="/ppt/slides/slide3.xml" Id="R38dc5abc829e49fe" /><Relationship Type="http://schemas.openxmlformats.org/officeDocument/2006/relationships/slide" Target="/ppt/slides/slide4.xml" Id="Rd84e1f341a4a4f95" /><Relationship Type="http://schemas.openxmlformats.org/officeDocument/2006/relationships/slide" Target="/ppt/slides/slide5.xml" Id="R01675fe64c3a4dff" /><Relationship Type="http://schemas.openxmlformats.org/officeDocument/2006/relationships/slide" Target="/ppt/slides/slide6.xml" Id="R9abaf90e3dda47b2" /><Relationship Type="http://schemas.openxmlformats.org/officeDocument/2006/relationships/slide" Target="/ppt/slides/slide7.xml" Id="Rcb7fa2c8c57544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c2be518db141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f2792885545be" /><Relationship Type="http://schemas.openxmlformats.org/officeDocument/2006/relationships/theme" Target="/ppt/slideMasters/theme/theme1.xml" Id="R2c12affb1d5340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3f2792885545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079e5be3146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82af0eec349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ccc811e1f48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9616b7d3149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84b48de834d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e01a92cc747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3ec2dd7e34c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NESODDTANGEN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NESODDTANGEN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977 857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2 690 366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STIEN EINDRIDE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STIEN BENTE SKRETTING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928 744 841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