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ee23b40e74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ccf03a9cf4fba"/>
  </p:sldMasterIdLst>
  <p:sldIdLst>
    <p:sldId xmlns:r="http://schemas.openxmlformats.org/officeDocument/2006/relationships" id="256" r:id="R2e9c186fdb784f01"/>
    <p:sldId xmlns:r="http://schemas.openxmlformats.org/officeDocument/2006/relationships" id="257" r:id="R4cb1912f745e4848"/>
    <p:sldId xmlns:r="http://schemas.openxmlformats.org/officeDocument/2006/relationships" id="258" r:id="R9e7de1fd130e4265"/>
    <p:sldId xmlns:r="http://schemas.openxmlformats.org/officeDocument/2006/relationships" id="259" r:id="Rcc7cbd70163b4688"/>
    <p:sldId xmlns:r="http://schemas.openxmlformats.org/officeDocument/2006/relationships" id="260" r:id="R00ba3f130feb4f36"/>
    <p:sldId xmlns:r="http://schemas.openxmlformats.org/officeDocument/2006/relationships" id="261" r:id="R3a7631dc05114790"/>
    <p:sldId xmlns:r="http://schemas.openxmlformats.org/officeDocument/2006/relationships" id="262" r:id="R2f20370f08f6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ccf03a9cf4fba" /><Relationship Type="http://schemas.openxmlformats.org/officeDocument/2006/relationships/slide" Target="/ppt/slides/slide1.xml" Id="R2e9c186fdb784f01" /><Relationship Type="http://schemas.openxmlformats.org/officeDocument/2006/relationships/slide" Target="/ppt/slides/slide2.xml" Id="R4cb1912f745e4848" /><Relationship Type="http://schemas.openxmlformats.org/officeDocument/2006/relationships/slide" Target="/ppt/slides/slide3.xml" Id="R9e7de1fd130e4265" /><Relationship Type="http://schemas.openxmlformats.org/officeDocument/2006/relationships/slide" Target="/ppt/slides/slide4.xml" Id="Rcc7cbd70163b4688" /><Relationship Type="http://schemas.openxmlformats.org/officeDocument/2006/relationships/slide" Target="/ppt/slides/slide5.xml" Id="R00ba3f130feb4f36" /><Relationship Type="http://schemas.openxmlformats.org/officeDocument/2006/relationships/slide" Target="/ppt/slides/slide6.xml" Id="R3a7631dc05114790" /><Relationship Type="http://schemas.openxmlformats.org/officeDocument/2006/relationships/slide" Target="/ppt/slides/slide7.xml" Id="R2f20370f08f6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7b89b196a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6f620c3bc4b82" /><Relationship Type="http://schemas.openxmlformats.org/officeDocument/2006/relationships/theme" Target="/ppt/slideMasters/theme/theme1.xml" Id="R83d88e2b7485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6f620c3bc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0580ecb63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72d981e9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045182f51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656aeac7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42e73164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1d3861575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3398d4f6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11 660 286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63 579 312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