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75c8bae2a047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069f2991f9477d"/>
  </p:sldMasterIdLst>
  <p:sldIdLst>
    <p:sldId xmlns:r="http://schemas.openxmlformats.org/officeDocument/2006/relationships" id="256" r:id="Rf0cc702a8b7d4671"/>
    <p:sldId xmlns:r="http://schemas.openxmlformats.org/officeDocument/2006/relationships" id="257" r:id="R96cd55dadf3042ff"/>
    <p:sldId xmlns:r="http://schemas.openxmlformats.org/officeDocument/2006/relationships" id="258" r:id="Rc343b3a9291e4e85"/>
    <p:sldId xmlns:r="http://schemas.openxmlformats.org/officeDocument/2006/relationships" id="259" r:id="R1fea3d24d37d40b8"/>
    <p:sldId xmlns:r="http://schemas.openxmlformats.org/officeDocument/2006/relationships" id="260" r:id="R0a410dbfe45c4420"/>
    <p:sldId xmlns:r="http://schemas.openxmlformats.org/officeDocument/2006/relationships" id="261" r:id="R2e973de4a27a431e"/>
    <p:sldId xmlns:r="http://schemas.openxmlformats.org/officeDocument/2006/relationships" id="262" r:id="Rcfaa0604e40048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69f2991f9477d" /><Relationship Type="http://schemas.openxmlformats.org/officeDocument/2006/relationships/slide" Target="/ppt/slides/slide1.xml" Id="Rf0cc702a8b7d4671" /><Relationship Type="http://schemas.openxmlformats.org/officeDocument/2006/relationships/slide" Target="/ppt/slides/slide2.xml" Id="R96cd55dadf3042ff" /><Relationship Type="http://schemas.openxmlformats.org/officeDocument/2006/relationships/slide" Target="/ppt/slides/slide3.xml" Id="Rc343b3a9291e4e85" /><Relationship Type="http://schemas.openxmlformats.org/officeDocument/2006/relationships/slide" Target="/ppt/slides/slide4.xml" Id="R1fea3d24d37d40b8" /><Relationship Type="http://schemas.openxmlformats.org/officeDocument/2006/relationships/slide" Target="/ppt/slides/slide5.xml" Id="R0a410dbfe45c4420" /><Relationship Type="http://schemas.openxmlformats.org/officeDocument/2006/relationships/slide" Target="/ppt/slides/slide6.xml" Id="R2e973de4a27a431e" /><Relationship Type="http://schemas.openxmlformats.org/officeDocument/2006/relationships/slide" Target="/ppt/slides/slide7.xml" Id="Rcfaa0604e40048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0aeff2b56844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399e45e264b0e" /><Relationship Type="http://schemas.openxmlformats.org/officeDocument/2006/relationships/theme" Target="/ppt/slideMasters/theme/theme1.xml" Id="R9faeda83d45745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f399e45e264b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3a197f7c24e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fe85adefd4c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f320f1f694d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70a58a71444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6a6e535d54e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49d57aa124e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b0b99509b47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SKYGGEKNUTEN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SKYGGEKNUTEN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SKYGGEKNUTEN INVEST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SKYGGEKNUTEN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SKYGGEKNUTEN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SKYGGEKNUTEN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198 073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SKYGGEKNUTEN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TERJE SIREKROK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SKYGGEKNUTEN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Myrengveien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4330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928 770 575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SKYGGEKNUTEN INVEST AS</a:t>
            </a:r>
          </a:p>
        </p:txBody>
      </p:sp>
    </p:spTree>
  </p:cSld>
  <p:clrMapOvr>
    <a:masterClrMapping xmlns:a="http://schemas.openxmlformats.org/drawingml/2006/main"/>
  </p:clrMapOvr>
</p:sld>
</file>