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fef612e90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c0f88e7a24cd8"/>
  </p:sldMasterIdLst>
  <p:sldIdLst>
    <p:sldId xmlns:r="http://schemas.openxmlformats.org/officeDocument/2006/relationships" id="256" r:id="R816d8722cb8c4411"/>
    <p:sldId xmlns:r="http://schemas.openxmlformats.org/officeDocument/2006/relationships" id="257" r:id="R8ae44eb8c1564574"/>
    <p:sldId xmlns:r="http://schemas.openxmlformats.org/officeDocument/2006/relationships" id="258" r:id="R410d6541434842ca"/>
    <p:sldId xmlns:r="http://schemas.openxmlformats.org/officeDocument/2006/relationships" id="259" r:id="Rb0fe5804657b456e"/>
    <p:sldId xmlns:r="http://schemas.openxmlformats.org/officeDocument/2006/relationships" id="260" r:id="Rab47f2b550414df9"/>
    <p:sldId xmlns:r="http://schemas.openxmlformats.org/officeDocument/2006/relationships" id="261" r:id="R44986651f383436a"/>
    <p:sldId xmlns:r="http://schemas.openxmlformats.org/officeDocument/2006/relationships" id="262" r:id="Raf6beb9c0097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c0f88e7a24cd8" /><Relationship Type="http://schemas.openxmlformats.org/officeDocument/2006/relationships/slide" Target="/ppt/slides/slide1.xml" Id="R816d8722cb8c4411" /><Relationship Type="http://schemas.openxmlformats.org/officeDocument/2006/relationships/slide" Target="/ppt/slides/slide2.xml" Id="R8ae44eb8c1564574" /><Relationship Type="http://schemas.openxmlformats.org/officeDocument/2006/relationships/slide" Target="/ppt/slides/slide3.xml" Id="R410d6541434842ca" /><Relationship Type="http://schemas.openxmlformats.org/officeDocument/2006/relationships/slide" Target="/ppt/slides/slide4.xml" Id="Rb0fe5804657b456e" /><Relationship Type="http://schemas.openxmlformats.org/officeDocument/2006/relationships/slide" Target="/ppt/slides/slide5.xml" Id="Rab47f2b550414df9" /><Relationship Type="http://schemas.openxmlformats.org/officeDocument/2006/relationships/slide" Target="/ppt/slides/slide6.xml" Id="R44986651f383436a" /><Relationship Type="http://schemas.openxmlformats.org/officeDocument/2006/relationships/slide" Target="/ppt/slides/slide7.xml" Id="Raf6beb9c0097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80ce8db7243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a93684c1542cd" /><Relationship Type="http://schemas.openxmlformats.org/officeDocument/2006/relationships/theme" Target="/ppt/slideMasters/theme/theme1.xml" Id="R4f311e552315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a93684c15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a57a7984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0028892f2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46db3c13b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2c1b531c4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05ff89a5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782aca7db40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342fbdf2a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 GRETHE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GRETHE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GRETHE OLAFSEN OWE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928 776 840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