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9b16db4124f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62781536242c8"/>
  </p:sldMasterIdLst>
  <p:sldIdLst>
    <p:sldId xmlns:r="http://schemas.openxmlformats.org/officeDocument/2006/relationships" id="256" r:id="Rc0079bbc04d74871"/>
    <p:sldId xmlns:r="http://schemas.openxmlformats.org/officeDocument/2006/relationships" id="257" r:id="Re7dd751855de49ac"/>
    <p:sldId xmlns:r="http://schemas.openxmlformats.org/officeDocument/2006/relationships" id="258" r:id="R596f232cf1704e7a"/>
    <p:sldId xmlns:r="http://schemas.openxmlformats.org/officeDocument/2006/relationships" id="259" r:id="Raa635980d9cc4c0f"/>
    <p:sldId xmlns:r="http://schemas.openxmlformats.org/officeDocument/2006/relationships" id="260" r:id="Rb88c59be2f4b4d1e"/>
    <p:sldId xmlns:r="http://schemas.openxmlformats.org/officeDocument/2006/relationships" id="261" r:id="R8a89098597394e24"/>
    <p:sldId xmlns:r="http://schemas.openxmlformats.org/officeDocument/2006/relationships" id="262" r:id="R5404a1c2771a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62781536242c8" /><Relationship Type="http://schemas.openxmlformats.org/officeDocument/2006/relationships/slide" Target="/ppt/slides/slide1.xml" Id="Rc0079bbc04d74871" /><Relationship Type="http://schemas.openxmlformats.org/officeDocument/2006/relationships/slide" Target="/ppt/slides/slide2.xml" Id="Re7dd751855de49ac" /><Relationship Type="http://schemas.openxmlformats.org/officeDocument/2006/relationships/slide" Target="/ppt/slides/slide3.xml" Id="R596f232cf1704e7a" /><Relationship Type="http://schemas.openxmlformats.org/officeDocument/2006/relationships/slide" Target="/ppt/slides/slide4.xml" Id="Raa635980d9cc4c0f" /><Relationship Type="http://schemas.openxmlformats.org/officeDocument/2006/relationships/slide" Target="/ppt/slides/slide5.xml" Id="Rb88c59be2f4b4d1e" /><Relationship Type="http://schemas.openxmlformats.org/officeDocument/2006/relationships/slide" Target="/ppt/slides/slide6.xml" Id="R8a89098597394e24" /><Relationship Type="http://schemas.openxmlformats.org/officeDocument/2006/relationships/slide" Target="/ppt/slides/slide7.xml" Id="R5404a1c2771a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46c830d7e4e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e090dae3441aa" /><Relationship Type="http://schemas.openxmlformats.org/officeDocument/2006/relationships/theme" Target="/ppt/slideMasters/theme/theme1.xml" Id="R101f05062a6b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9e090dae3441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24969333e45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eb98d41e244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8ac9ea0a441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ed3318476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fd07b50ad44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4f4a11daf48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28b6d49e947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4 353 785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928 793 079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