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b12dc2c9445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1820a0d344b76"/>
  </p:sldMasterIdLst>
  <p:sldIdLst>
    <p:sldId xmlns:r="http://schemas.openxmlformats.org/officeDocument/2006/relationships" id="256" r:id="Rda3b422ad2a0439b"/>
    <p:sldId xmlns:r="http://schemas.openxmlformats.org/officeDocument/2006/relationships" id="257" r:id="R0a71195c1ccf4000"/>
    <p:sldId xmlns:r="http://schemas.openxmlformats.org/officeDocument/2006/relationships" id="258" r:id="Rb968a50654044ea4"/>
    <p:sldId xmlns:r="http://schemas.openxmlformats.org/officeDocument/2006/relationships" id="259" r:id="Rdcd48e58722b46b8"/>
    <p:sldId xmlns:r="http://schemas.openxmlformats.org/officeDocument/2006/relationships" id="260" r:id="R4b2a2189970f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1820a0d344b76" /><Relationship Type="http://schemas.openxmlformats.org/officeDocument/2006/relationships/slide" Target="/ppt/slides/slide1.xml" Id="Rda3b422ad2a0439b" /><Relationship Type="http://schemas.openxmlformats.org/officeDocument/2006/relationships/slide" Target="/ppt/slides/slide2.xml" Id="R0a71195c1ccf4000" /><Relationship Type="http://schemas.openxmlformats.org/officeDocument/2006/relationships/slide" Target="/ppt/slides/slide3.xml" Id="Rb968a50654044ea4" /><Relationship Type="http://schemas.openxmlformats.org/officeDocument/2006/relationships/slide" Target="/ppt/slides/slide4.xml" Id="Rdcd48e58722b46b8" /><Relationship Type="http://schemas.openxmlformats.org/officeDocument/2006/relationships/slide" Target="/ppt/slides/slide5.xml" Id="R4b2a2189970f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b3b56f34a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0f67903f143e0" /><Relationship Type="http://schemas.openxmlformats.org/officeDocument/2006/relationships/theme" Target="/ppt/slideMasters/theme/theme1.xml" Id="R0224e336e3f4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0f67903f1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76a588934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f30fbfc24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104e4cd15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0aec056d5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a748addb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AANESRUD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AANESRUD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928 798 372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