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578d5c6e944e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1aedff6a7d46e1"/>
  </p:sldMasterIdLst>
  <p:sldIdLst>
    <p:sldId xmlns:r="http://schemas.openxmlformats.org/officeDocument/2006/relationships" id="256" r:id="R6ace1e7b23ba4681"/>
    <p:sldId xmlns:r="http://schemas.openxmlformats.org/officeDocument/2006/relationships" id="257" r:id="Rd415f5091eee4be6"/>
    <p:sldId xmlns:r="http://schemas.openxmlformats.org/officeDocument/2006/relationships" id="258" r:id="R7cc4bf5732324a6d"/>
    <p:sldId xmlns:r="http://schemas.openxmlformats.org/officeDocument/2006/relationships" id="259" r:id="R5db865b0d7f94c65"/>
    <p:sldId xmlns:r="http://schemas.openxmlformats.org/officeDocument/2006/relationships" id="260" r:id="R944e85e325ce46ea"/>
    <p:sldId xmlns:r="http://schemas.openxmlformats.org/officeDocument/2006/relationships" id="261" r:id="R2968f5b366c44583"/>
    <p:sldId xmlns:r="http://schemas.openxmlformats.org/officeDocument/2006/relationships" id="262" r:id="R13444987b56842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aedff6a7d46e1" /><Relationship Type="http://schemas.openxmlformats.org/officeDocument/2006/relationships/slide" Target="/ppt/slides/slide1.xml" Id="R6ace1e7b23ba4681" /><Relationship Type="http://schemas.openxmlformats.org/officeDocument/2006/relationships/slide" Target="/ppt/slides/slide2.xml" Id="Rd415f5091eee4be6" /><Relationship Type="http://schemas.openxmlformats.org/officeDocument/2006/relationships/slide" Target="/ppt/slides/slide3.xml" Id="R7cc4bf5732324a6d" /><Relationship Type="http://schemas.openxmlformats.org/officeDocument/2006/relationships/slide" Target="/ppt/slides/slide4.xml" Id="R5db865b0d7f94c65" /><Relationship Type="http://schemas.openxmlformats.org/officeDocument/2006/relationships/slide" Target="/ppt/slides/slide5.xml" Id="R944e85e325ce46ea" /><Relationship Type="http://schemas.openxmlformats.org/officeDocument/2006/relationships/slide" Target="/ppt/slides/slide6.xml" Id="R2968f5b366c44583" /><Relationship Type="http://schemas.openxmlformats.org/officeDocument/2006/relationships/slide" Target="/ppt/slides/slide7.xml" Id="R13444987b56842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9b95b87eb46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e925eeb204f8d" /><Relationship Type="http://schemas.openxmlformats.org/officeDocument/2006/relationships/theme" Target="/ppt/slideMasters/theme/theme1.xml" Id="Rb9b16f95d2304d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de925eeb204f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04abe1bfa47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1df59a72d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cbf99bda54b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09501e2cf4d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08d9afd4b4c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da066536b48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2d5c0c963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VINJE &amp; ERIKSEN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&amp; ERIKSEN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16 319 440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790 901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10 896 431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VASSDAL KRISTOFFER G V  –  54,8 %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EIKEVIKEN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BASTE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VASSDAL VESLEMØY VINJE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hei@vinjeeriksen.no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vinjeeriksen.no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928 834 875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 &amp; ERIKSEN AS</a:t>
            </a:r>
          </a:p>
        </p:txBody>
      </p:sp>
    </p:spTree>
  </p:cSld>
  <p:clrMapOvr>
    <a:masterClrMapping xmlns:a="http://schemas.openxmlformats.org/drawingml/2006/main"/>
  </p:clrMapOvr>
</p:sld>
</file>