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9195a8f21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d90a6baea4704"/>
  </p:sldMasterIdLst>
  <p:sldIdLst>
    <p:sldId xmlns:r="http://schemas.openxmlformats.org/officeDocument/2006/relationships" id="256" r:id="R21c07a8be7ed479f"/>
    <p:sldId xmlns:r="http://schemas.openxmlformats.org/officeDocument/2006/relationships" id="257" r:id="Ra887b25d804847f8"/>
    <p:sldId xmlns:r="http://schemas.openxmlformats.org/officeDocument/2006/relationships" id="258" r:id="Rd4554ed24eaf487d"/>
    <p:sldId xmlns:r="http://schemas.openxmlformats.org/officeDocument/2006/relationships" id="259" r:id="R5c72133652f64a43"/>
    <p:sldId xmlns:r="http://schemas.openxmlformats.org/officeDocument/2006/relationships" id="260" r:id="Rb582f266559a43c6"/>
    <p:sldId xmlns:r="http://schemas.openxmlformats.org/officeDocument/2006/relationships" id="261" r:id="R4559c7e4c95c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d90a6baea4704" /><Relationship Type="http://schemas.openxmlformats.org/officeDocument/2006/relationships/slide" Target="/ppt/slides/slide1.xml" Id="R21c07a8be7ed479f" /><Relationship Type="http://schemas.openxmlformats.org/officeDocument/2006/relationships/slide" Target="/ppt/slides/slide2.xml" Id="Ra887b25d804847f8" /><Relationship Type="http://schemas.openxmlformats.org/officeDocument/2006/relationships/slide" Target="/ppt/slides/slide3.xml" Id="Rd4554ed24eaf487d" /><Relationship Type="http://schemas.openxmlformats.org/officeDocument/2006/relationships/slide" Target="/ppt/slides/slide4.xml" Id="R5c72133652f64a43" /><Relationship Type="http://schemas.openxmlformats.org/officeDocument/2006/relationships/slide" Target="/ppt/slides/slide5.xml" Id="Rb582f266559a43c6" /><Relationship Type="http://schemas.openxmlformats.org/officeDocument/2006/relationships/slide" Target="/ppt/slides/slide6.xml" Id="R4559c7e4c95c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b14d11c28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b0d632654ad4" /><Relationship Type="http://schemas.openxmlformats.org/officeDocument/2006/relationships/theme" Target="/ppt/slideMasters/theme/theme1.xml" Id="R030283d5c189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cb0d63265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0ff061cd6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7247815ab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b4fdb176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c138c570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2a41984b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ef529ade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21 743 771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21 773 072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