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135c8c967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cf27aad884030"/>
  </p:sldMasterIdLst>
  <p:sldIdLst>
    <p:sldId xmlns:r="http://schemas.openxmlformats.org/officeDocument/2006/relationships" id="256" r:id="Rb8b76fb937474242"/>
    <p:sldId xmlns:r="http://schemas.openxmlformats.org/officeDocument/2006/relationships" id="257" r:id="R52fa1dde56e046dc"/>
    <p:sldId xmlns:r="http://schemas.openxmlformats.org/officeDocument/2006/relationships" id="258" r:id="R0b1786921d744a55"/>
    <p:sldId xmlns:r="http://schemas.openxmlformats.org/officeDocument/2006/relationships" id="259" r:id="R8d824df371a448f5"/>
    <p:sldId xmlns:r="http://schemas.openxmlformats.org/officeDocument/2006/relationships" id="260" r:id="Rb78bfc1c8eea4d97"/>
    <p:sldId xmlns:r="http://schemas.openxmlformats.org/officeDocument/2006/relationships" id="261" r:id="R6e6a4616ee1d4fae"/>
    <p:sldId xmlns:r="http://schemas.openxmlformats.org/officeDocument/2006/relationships" id="262" r:id="Rb5abb43b1098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cf27aad884030" /><Relationship Type="http://schemas.openxmlformats.org/officeDocument/2006/relationships/slide" Target="/ppt/slides/slide1.xml" Id="Rb8b76fb937474242" /><Relationship Type="http://schemas.openxmlformats.org/officeDocument/2006/relationships/slide" Target="/ppt/slides/slide2.xml" Id="R52fa1dde56e046dc" /><Relationship Type="http://schemas.openxmlformats.org/officeDocument/2006/relationships/slide" Target="/ppt/slides/slide3.xml" Id="R0b1786921d744a55" /><Relationship Type="http://schemas.openxmlformats.org/officeDocument/2006/relationships/slide" Target="/ppt/slides/slide4.xml" Id="R8d824df371a448f5" /><Relationship Type="http://schemas.openxmlformats.org/officeDocument/2006/relationships/slide" Target="/ppt/slides/slide5.xml" Id="Rb78bfc1c8eea4d97" /><Relationship Type="http://schemas.openxmlformats.org/officeDocument/2006/relationships/slide" Target="/ppt/slides/slide6.xml" Id="R6e6a4616ee1d4fae" /><Relationship Type="http://schemas.openxmlformats.org/officeDocument/2006/relationships/slide" Target="/ppt/slides/slide7.xml" Id="Rb5abb43b1098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bf6bac376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d8ca78e44959" /><Relationship Type="http://schemas.openxmlformats.org/officeDocument/2006/relationships/theme" Target="/ppt/slideMasters/theme/theme1.xml" Id="Rfb779074ce8d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8d8ca78e4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3c39a923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4e8e2161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f93633541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7506c044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aef22d227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8e11c14d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a80275cb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17 956 348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17 972 024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