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995b0e520124c5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5e79c36b8b6415e"/>
  </p:sldMasterIdLst>
  <p:sldIdLst>
    <p:sldId xmlns:r="http://schemas.openxmlformats.org/officeDocument/2006/relationships" id="256" r:id="R5130ad32dfa24cf8"/>
    <p:sldId xmlns:r="http://schemas.openxmlformats.org/officeDocument/2006/relationships" id="257" r:id="Rfb7772d2f34e463d"/>
    <p:sldId xmlns:r="http://schemas.openxmlformats.org/officeDocument/2006/relationships" id="258" r:id="Rca86e478c4d1467d"/>
    <p:sldId xmlns:r="http://schemas.openxmlformats.org/officeDocument/2006/relationships" id="259" r:id="R99d5810a24a54396"/>
    <p:sldId xmlns:r="http://schemas.openxmlformats.org/officeDocument/2006/relationships" id="260" r:id="R42605f67a7f345c9"/>
    <p:sldId xmlns:r="http://schemas.openxmlformats.org/officeDocument/2006/relationships" id="261" r:id="R1573f20600224a57"/>
    <p:sldId xmlns:r="http://schemas.openxmlformats.org/officeDocument/2006/relationships" id="262" r:id="R7b8bd64783aa467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5e79c36b8b6415e" /><Relationship Type="http://schemas.openxmlformats.org/officeDocument/2006/relationships/slide" Target="/ppt/slides/slide1.xml" Id="R5130ad32dfa24cf8" /><Relationship Type="http://schemas.openxmlformats.org/officeDocument/2006/relationships/slide" Target="/ppt/slides/slide2.xml" Id="Rfb7772d2f34e463d" /><Relationship Type="http://schemas.openxmlformats.org/officeDocument/2006/relationships/slide" Target="/ppt/slides/slide3.xml" Id="Rca86e478c4d1467d" /><Relationship Type="http://schemas.openxmlformats.org/officeDocument/2006/relationships/slide" Target="/ppt/slides/slide4.xml" Id="R99d5810a24a54396" /><Relationship Type="http://schemas.openxmlformats.org/officeDocument/2006/relationships/slide" Target="/ppt/slides/slide5.xml" Id="R42605f67a7f345c9" /><Relationship Type="http://schemas.openxmlformats.org/officeDocument/2006/relationships/slide" Target="/ppt/slides/slide6.xml" Id="R1573f20600224a57" /><Relationship Type="http://schemas.openxmlformats.org/officeDocument/2006/relationships/slide" Target="/ppt/slides/slide7.xml" Id="R7b8bd64783aa467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d0ae7ad205b476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832eb009fb4e70" /><Relationship Type="http://schemas.openxmlformats.org/officeDocument/2006/relationships/theme" Target="/ppt/slideMasters/theme/theme1.xml" Id="R8bdf9d8258564ca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9832eb009fb4e7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3fb1c5cb7b487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b4b52baf0b4a0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83e62db7b0441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7d61c1476c403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d7abd7203542a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cb74b1acaf4ab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3be1220b97457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SEABROKERS 3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SEABROKERS 3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SEABROKERS 3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SEABROKERS 3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SEABROKERS 3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SEABROKERS 3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−1 274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2 432 443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17 958 852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18 758 423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SEABROKERS 3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 C ALBRETSEN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SEABROKERS 3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Forusbeen 78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4033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marit@seabrokers.no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928 843 874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SEABROKERS 3 AS</a:t>
            </a:r>
          </a:p>
        </p:txBody>
      </p:sp>
    </p:spTree>
  </p:cSld>
  <p:clrMapOvr>
    <a:masterClrMapping xmlns:a="http://schemas.openxmlformats.org/drawingml/2006/main"/>
  </p:clrMapOvr>
</p:sld>
</file>