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af36f512b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c2a21bc434ce4"/>
  </p:sldMasterIdLst>
  <p:sldIdLst>
    <p:sldId xmlns:r="http://schemas.openxmlformats.org/officeDocument/2006/relationships" id="256" r:id="R666aded4cbfe48b8"/>
    <p:sldId xmlns:r="http://schemas.openxmlformats.org/officeDocument/2006/relationships" id="257" r:id="Rbd56daf19a8f42a1"/>
    <p:sldId xmlns:r="http://schemas.openxmlformats.org/officeDocument/2006/relationships" id="258" r:id="R54f82006e1514384"/>
    <p:sldId xmlns:r="http://schemas.openxmlformats.org/officeDocument/2006/relationships" id="259" r:id="R2c763aa7fbf2451e"/>
    <p:sldId xmlns:r="http://schemas.openxmlformats.org/officeDocument/2006/relationships" id="260" r:id="Rd0bcb71c39fc4cd8"/>
    <p:sldId xmlns:r="http://schemas.openxmlformats.org/officeDocument/2006/relationships" id="261" r:id="R02f063d2a2434039"/>
    <p:sldId xmlns:r="http://schemas.openxmlformats.org/officeDocument/2006/relationships" id="262" r:id="R9ee901b8053f45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c2a21bc434ce4" /><Relationship Type="http://schemas.openxmlformats.org/officeDocument/2006/relationships/slide" Target="/ppt/slides/slide1.xml" Id="R666aded4cbfe48b8" /><Relationship Type="http://schemas.openxmlformats.org/officeDocument/2006/relationships/slide" Target="/ppt/slides/slide2.xml" Id="Rbd56daf19a8f42a1" /><Relationship Type="http://schemas.openxmlformats.org/officeDocument/2006/relationships/slide" Target="/ppt/slides/slide3.xml" Id="R54f82006e1514384" /><Relationship Type="http://schemas.openxmlformats.org/officeDocument/2006/relationships/slide" Target="/ppt/slides/slide4.xml" Id="R2c763aa7fbf2451e" /><Relationship Type="http://schemas.openxmlformats.org/officeDocument/2006/relationships/slide" Target="/ppt/slides/slide5.xml" Id="Rd0bcb71c39fc4cd8" /><Relationship Type="http://schemas.openxmlformats.org/officeDocument/2006/relationships/slide" Target="/ppt/slides/slide6.xml" Id="R02f063d2a2434039" /><Relationship Type="http://schemas.openxmlformats.org/officeDocument/2006/relationships/slide" Target="/ppt/slides/slide7.xml" Id="R9ee901b8053f45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680549f5d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e74bd1537425c" /><Relationship Type="http://schemas.openxmlformats.org/officeDocument/2006/relationships/theme" Target="/ppt/slideMasters/theme/theme1.xml" Id="R455624d612ef44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fe74bd1537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dadefc60f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7d40c5b554f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916b86fc2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e131b1871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37ba8fe1c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acf786e714d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8a368a0774e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1 358 215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MØRLAND INGRID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Mørland, Glamslandsveien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928 879 852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