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17d2370b4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1f316bae5442b"/>
  </p:sldMasterIdLst>
  <p:sldIdLst>
    <p:sldId xmlns:r="http://schemas.openxmlformats.org/officeDocument/2006/relationships" id="256" r:id="Rdebc9817cf3e4000"/>
    <p:sldId xmlns:r="http://schemas.openxmlformats.org/officeDocument/2006/relationships" id="257" r:id="R97c3824898af4bf4"/>
    <p:sldId xmlns:r="http://schemas.openxmlformats.org/officeDocument/2006/relationships" id="258" r:id="Reb9633a477754ea2"/>
    <p:sldId xmlns:r="http://schemas.openxmlformats.org/officeDocument/2006/relationships" id="259" r:id="R5c9d55662aec4df0"/>
    <p:sldId xmlns:r="http://schemas.openxmlformats.org/officeDocument/2006/relationships" id="260" r:id="Rdedd178372094fb4"/>
    <p:sldId xmlns:r="http://schemas.openxmlformats.org/officeDocument/2006/relationships" id="261" r:id="R492afb7ac2604177"/>
    <p:sldId xmlns:r="http://schemas.openxmlformats.org/officeDocument/2006/relationships" id="262" r:id="R3d4c8d9899c0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1f316bae5442b" /><Relationship Type="http://schemas.openxmlformats.org/officeDocument/2006/relationships/slide" Target="/ppt/slides/slide1.xml" Id="Rdebc9817cf3e4000" /><Relationship Type="http://schemas.openxmlformats.org/officeDocument/2006/relationships/slide" Target="/ppt/slides/slide2.xml" Id="R97c3824898af4bf4" /><Relationship Type="http://schemas.openxmlformats.org/officeDocument/2006/relationships/slide" Target="/ppt/slides/slide3.xml" Id="Reb9633a477754ea2" /><Relationship Type="http://schemas.openxmlformats.org/officeDocument/2006/relationships/slide" Target="/ppt/slides/slide4.xml" Id="R5c9d55662aec4df0" /><Relationship Type="http://schemas.openxmlformats.org/officeDocument/2006/relationships/slide" Target="/ppt/slides/slide5.xml" Id="Rdedd178372094fb4" /><Relationship Type="http://schemas.openxmlformats.org/officeDocument/2006/relationships/slide" Target="/ppt/slides/slide6.xml" Id="R492afb7ac2604177" /><Relationship Type="http://schemas.openxmlformats.org/officeDocument/2006/relationships/slide" Target="/ppt/slides/slide7.xml" Id="R3d4c8d9899c0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8b2a9abf4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7eb505084e44" /><Relationship Type="http://schemas.openxmlformats.org/officeDocument/2006/relationships/theme" Target="/ppt/slideMasters/theme/theme1.xml" Id="R53a8c2f95dba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d7eb50508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51accfda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4b9503d3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e0ccd9ad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93123ce4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18637c03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373bf1d0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152987f8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SKYEN REGNSKAP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928 900 584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