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de736a8ea347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8faa655da344cf"/>
  </p:sldMasterIdLst>
  <p:sldIdLst>
    <p:sldId xmlns:r="http://schemas.openxmlformats.org/officeDocument/2006/relationships" id="256" r:id="R2019c9cea94d4548"/>
    <p:sldId xmlns:r="http://schemas.openxmlformats.org/officeDocument/2006/relationships" id="257" r:id="R45e9f71ba45e41f0"/>
    <p:sldId xmlns:r="http://schemas.openxmlformats.org/officeDocument/2006/relationships" id="258" r:id="R7130797397ad43b5"/>
    <p:sldId xmlns:r="http://schemas.openxmlformats.org/officeDocument/2006/relationships" id="259" r:id="Rf1a178a801834168"/>
    <p:sldId xmlns:r="http://schemas.openxmlformats.org/officeDocument/2006/relationships" id="260" r:id="Ra4267aa9356c4c4f"/>
    <p:sldId xmlns:r="http://schemas.openxmlformats.org/officeDocument/2006/relationships" id="261" r:id="Rdbe91dc437784189"/>
    <p:sldId xmlns:r="http://schemas.openxmlformats.org/officeDocument/2006/relationships" id="262" r:id="R3914e03e122c4f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8faa655da344cf" /><Relationship Type="http://schemas.openxmlformats.org/officeDocument/2006/relationships/slide" Target="/ppt/slides/slide1.xml" Id="R2019c9cea94d4548" /><Relationship Type="http://schemas.openxmlformats.org/officeDocument/2006/relationships/slide" Target="/ppt/slides/slide2.xml" Id="R45e9f71ba45e41f0" /><Relationship Type="http://schemas.openxmlformats.org/officeDocument/2006/relationships/slide" Target="/ppt/slides/slide3.xml" Id="R7130797397ad43b5" /><Relationship Type="http://schemas.openxmlformats.org/officeDocument/2006/relationships/slide" Target="/ppt/slides/slide4.xml" Id="Rf1a178a801834168" /><Relationship Type="http://schemas.openxmlformats.org/officeDocument/2006/relationships/slide" Target="/ppt/slides/slide5.xml" Id="Ra4267aa9356c4c4f" /><Relationship Type="http://schemas.openxmlformats.org/officeDocument/2006/relationships/slide" Target="/ppt/slides/slide6.xml" Id="Rdbe91dc437784189" /><Relationship Type="http://schemas.openxmlformats.org/officeDocument/2006/relationships/slide" Target="/ppt/slides/slide7.xml" Id="R3914e03e122c4f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92c99d916847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4b7c22fcb543b0" /><Relationship Type="http://schemas.openxmlformats.org/officeDocument/2006/relationships/theme" Target="/ppt/slideMasters/theme/theme1.xml" Id="Rc1ca8500b0bc43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4b7c22fcb543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ce01a40dea45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2845e931ed40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005cab2e664a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011140967c42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3f5fb034d24b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4dcb0953d448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e59aba7b9340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SKYEN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SKYEN HOLDING AS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297 357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761 184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766 159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JØRSTAD SVANES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Oskleiva 73F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1786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928 900 665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