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97b9fb30a4c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cf75122fa4019"/>
  </p:sldMasterIdLst>
  <p:sldIdLst>
    <p:sldId xmlns:r="http://schemas.openxmlformats.org/officeDocument/2006/relationships" id="256" r:id="Rc2b8eb9ecd9e4ba0"/>
    <p:sldId xmlns:r="http://schemas.openxmlformats.org/officeDocument/2006/relationships" id="257" r:id="R3de91a259fd249fb"/>
    <p:sldId xmlns:r="http://schemas.openxmlformats.org/officeDocument/2006/relationships" id="258" r:id="R3a52ea0d04d648a9"/>
    <p:sldId xmlns:r="http://schemas.openxmlformats.org/officeDocument/2006/relationships" id="259" r:id="Ree96f9cf4b704d74"/>
    <p:sldId xmlns:r="http://schemas.openxmlformats.org/officeDocument/2006/relationships" id="260" r:id="Rde65c890ff6446c3"/>
    <p:sldId xmlns:r="http://schemas.openxmlformats.org/officeDocument/2006/relationships" id="261" r:id="Reed08237a17445f4"/>
    <p:sldId xmlns:r="http://schemas.openxmlformats.org/officeDocument/2006/relationships" id="262" r:id="Rc521a24e467b4b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cf75122fa4019" /><Relationship Type="http://schemas.openxmlformats.org/officeDocument/2006/relationships/slide" Target="/ppt/slides/slide1.xml" Id="Rc2b8eb9ecd9e4ba0" /><Relationship Type="http://schemas.openxmlformats.org/officeDocument/2006/relationships/slide" Target="/ppt/slides/slide2.xml" Id="R3de91a259fd249fb" /><Relationship Type="http://schemas.openxmlformats.org/officeDocument/2006/relationships/slide" Target="/ppt/slides/slide3.xml" Id="R3a52ea0d04d648a9" /><Relationship Type="http://schemas.openxmlformats.org/officeDocument/2006/relationships/slide" Target="/ppt/slides/slide4.xml" Id="Ree96f9cf4b704d74" /><Relationship Type="http://schemas.openxmlformats.org/officeDocument/2006/relationships/slide" Target="/ppt/slides/slide5.xml" Id="Rde65c890ff6446c3" /><Relationship Type="http://schemas.openxmlformats.org/officeDocument/2006/relationships/slide" Target="/ppt/slides/slide6.xml" Id="Reed08237a17445f4" /><Relationship Type="http://schemas.openxmlformats.org/officeDocument/2006/relationships/slide" Target="/ppt/slides/slide7.xml" Id="Rc521a24e467b4b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7eea4715c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be87170814a6b" /><Relationship Type="http://schemas.openxmlformats.org/officeDocument/2006/relationships/theme" Target="/ppt/slideMasters/theme/theme1.xml" Id="R6317461ab06f41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be8717081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aa46203d5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0ba0c3ba043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a3f918b43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9df192ddf4e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598bd0152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97b0e24594f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2aa0695924b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CRIEBER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CRIEBER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4 464 191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61 183 616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65 625 960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CARL AUGUST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928 928 683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CRIEBER INVEST AS</a:t>
            </a:r>
          </a:p>
        </p:txBody>
      </p:sp>
    </p:spTree>
  </p:cSld>
  <p:clrMapOvr>
    <a:masterClrMapping xmlns:a="http://schemas.openxmlformats.org/drawingml/2006/main"/>
  </p:clrMapOvr>
</p:sld>
</file>