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7ccf9026b444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7063eca36c44f4"/>
  </p:sldMasterIdLst>
  <p:sldIdLst>
    <p:sldId xmlns:r="http://schemas.openxmlformats.org/officeDocument/2006/relationships" id="256" r:id="R19c132e4172b4f85"/>
    <p:sldId xmlns:r="http://schemas.openxmlformats.org/officeDocument/2006/relationships" id="257" r:id="R34f0b5cd98354600"/>
    <p:sldId xmlns:r="http://schemas.openxmlformats.org/officeDocument/2006/relationships" id="258" r:id="R201febc55da94ceb"/>
    <p:sldId xmlns:r="http://schemas.openxmlformats.org/officeDocument/2006/relationships" id="259" r:id="R963a2488a4b64db8"/>
    <p:sldId xmlns:r="http://schemas.openxmlformats.org/officeDocument/2006/relationships" id="260" r:id="Re406957c093e487e"/>
    <p:sldId xmlns:r="http://schemas.openxmlformats.org/officeDocument/2006/relationships" id="261" r:id="Rfc070cc3c10c4383"/>
    <p:sldId xmlns:r="http://schemas.openxmlformats.org/officeDocument/2006/relationships" id="262" r:id="R9e730fbba1e749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7063eca36c44f4" /><Relationship Type="http://schemas.openxmlformats.org/officeDocument/2006/relationships/slide" Target="/ppt/slides/slide1.xml" Id="R19c132e4172b4f85" /><Relationship Type="http://schemas.openxmlformats.org/officeDocument/2006/relationships/slide" Target="/ppt/slides/slide2.xml" Id="R34f0b5cd98354600" /><Relationship Type="http://schemas.openxmlformats.org/officeDocument/2006/relationships/slide" Target="/ppt/slides/slide3.xml" Id="R201febc55da94ceb" /><Relationship Type="http://schemas.openxmlformats.org/officeDocument/2006/relationships/slide" Target="/ppt/slides/slide4.xml" Id="R963a2488a4b64db8" /><Relationship Type="http://schemas.openxmlformats.org/officeDocument/2006/relationships/slide" Target="/ppt/slides/slide5.xml" Id="Re406957c093e487e" /><Relationship Type="http://schemas.openxmlformats.org/officeDocument/2006/relationships/slide" Target="/ppt/slides/slide6.xml" Id="Rfc070cc3c10c4383" /><Relationship Type="http://schemas.openxmlformats.org/officeDocument/2006/relationships/slide" Target="/ppt/slides/slide7.xml" Id="R9e730fbba1e749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13627f2b3740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4272a814e24c68" /><Relationship Type="http://schemas.openxmlformats.org/officeDocument/2006/relationships/theme" Target="/ppt/slideMasters/theme/theme1.xml" Id="Re0455618d1294b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4272a814e24c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2e265ecfac4f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a9083f250e4a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169846cb8e46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c7f74382eb4a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079813f88541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bfaec7dcef42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924aa4f05943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SEBRIE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SEBRIE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SEBRIE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SEBRIE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SEBRIE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SEBRIE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−61 875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4 379 814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76 757 778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76 870 740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SEBRIE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RIEBER SEBASTIAN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SEBRIE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Kalfarveien 57A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5022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928 928 705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SEBRIE AS</a:t>
            </a:r>
          </a:p>
        </p:txBody>
      </p:sp>
    </p:spTree>
  </p:cSld>
  <p:clrMapOvr>
    <a:masterClrMapping xmlns:a="http://schemas.openxmlformats.org/drawingml/2006/main"/>
  </p:clrMapOvr>
</p:sld>
</file>