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a23a0c407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63adfa5a84bf1"/>
  </p:sldMasterIdLst>
  <p:sldIdLst>
    <p:sldId xmlns:r="http://schemas.openxmlformats.org/officeDocument/2006/relationships" id="256" r:id="Rd436a1c8782749ae"/>
    <p:sldId xmlns:r="http://schemas.openxmlformats.org/officeDocument/2006/relationships" id="257" r:id="R985ffd84cd404b22"/>
    <p:sldId xmlns:r="http://schemas.openxmlformats.org/officeDocument/2006/relationships" id="258" r:id="Re57639d72e534cff"/>
    <p:sldId xmlns:r="http://schemas.openxmlformats.org/officeDocument/2006/relationships" id="259" r:id="R485ea605d90b462d"/>
    <p:sldId xmlns:r="http://schemas.openxmlformats.org/officeDocument/2006/relationships" id="260" r:id="R4b7f939306a547aa"/>
    <p:sldId xmlns:r="http://schemas.openxmlformats.org/officeDocument/2006/relationships" id="261" r:id="Rf5a4b48c6c22472f"/>
    <p:sldId xmlns:r="http://schemas.openxmlformats.org/officeDocument/2006/relationships" id="262" r:id="Rcae457583f73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63adfa5a84bf1" /><Relationship Type="http://schemas.openxmlformats.org/officeDocument/2006/relationships/slide" Target="/ppt/slides/slide1.xml" Id="Rd436a1c8782749ae" /><Relationship Type="http://schemas.openxmlformats.org/officeDocument/2006/relationships/slide" Target="/ppt/slides/slide2.xml" Id="R985ffd84cd404b22" /><Relationship Type="http://schemas.openxmlformats.org/officeDocument/2006/relationships/slide" Target="/ppt/slides/slide3.xml" Id="Re57639d72e534cff" /><Relationship Type="http://schemas.openxmlformats.org/officeDocument/2006/relationships/slide" Target="/ppt/slides/slide4.xml" Id="R485ea605d90b462d" /><Relationship Type="http://schemas.openxmlformats.org/officeDocument/2006/relationships/slide" Target="/ppt/slides/slide5.xml" Id="R4b7f939306a547aa" /><Relationship Type="http://schemas.openxmlformats.org/officeDocument/2006/relationships/slide" Target="/ppt/slides/slide6.xml" Id="Rf5a4b48c6c22472f" /><Relationship Type="http://schemas.openxmlformats.org/officeDocument/2006/relationships/slide" Target="/ppt/slides/slide7.xml" Id="Rcae457583f73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c7970275c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2807297604587" /><Relationship Type="http://schemas.openxmlformats.org/officeDocument/2006/relationships/theme" Target="/ppt/slideMasters/theme/theme1.xml" Id="Rdcf239086d364e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280729760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1127fe27b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dbc3f0df447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42e889da7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d3c0cb3b94a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373ec4994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ec126ebcf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034ad88f1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BRUNLA HERREGAARD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 HERREGAARD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8 763 749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928 932 745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