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a4666f7a4440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b4bb00a2df453d"/>
  </p:sldMasterIdLst>
  <p:sldIdLst>
    <p:sldId xmlns:r="http://schemas.openxmlformats.org/officeDocument/2006/relationships" id="256" r:id="Re800d27ccba44bb0"/>
    <p:sldId xmlns:r="http://schemas.openxmlformats.org/officeDocument/2006/relationships" id="257" r:id="Rdc43ebb110cc431a"/>
    <p:sldId xmlns:r="http://schemas.openxmlformats.org/officeDocument/2006/relationships" id="258" r:id="R268a0ba8da2b48cc"/>
    <p:sldId xmlns:r="http://schemas.openxmlformats.org/officeDocument/2006/relationships" id="259" r:id="R47cfbe8f8bdb45f0"/>
    <p:sldId xmlns:r="http://schemas.openxmlformats.org/officeDocument/2006/relationships" id="260" r:id="R467441dae3e54078"/>
    <p:sldId xmlns:r="http://schemas.openxmlformats.org/officeDocument/2006/relationships" id="261" r:id="R64cc99237c4845d0"/>
    <p:sldId xmlns:r="http://schemas.openxmlformats.org/officeDocument/2006/relationships" id="262" r:id="R03d0a3410f0146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b4bb00a2df453d" /><Relationship Type="http://schemas.openxmlformats.org/officeDocument/2006/relationships/slide" Target="/ppt/slides/slide1.xml" Id="Re800d27ccba44bb0" /><Relationship Type="http://schemas.openxmlformats.org/officeDocument/2006/relationships/slide" Target="/ppt/slides/slide2.xml" Id="Rdc43ebb110cc431a" /><Relationship Type="http://schemas.openxmlformats.org/officeDocument/2006/relationships/slide" Target="/ppt/slides/slide3.xml" Id="R268a0ba8da2b48cc" /><Relationship Type="http://schemas.openxmlformats.org/officeDocument/2006/relationships/slide" Target="/ppt/slides/slide4.xml" Id="R47cfbe8f8bdb45f0" /><Relationship Type="http://schemas.openxmlformats.org/officeDocument/2006/relationships/slide" Target="/ppt/slides/slide5.xml" Id="R467441dae3e54078" /><Relationship Type="http://schemas.openxmlformats.org/officeDocument/2006/relationships/slide" Target="/ppt/slides/slide6.xml" Id="R64cc99237c4845d0" /><Relationship Type="http://schemas.openxmlformats.org/officeDocument/2006/relationships/slide" Target="/ppt/slides/slide7.xml" Id="R03d0a3410f0146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6f0eba28e24e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480b23aae42aa" /><Relationship Type="http://schemas.openxmlformats.org/officeDocument/2006/relationships/theme" Target="/ppt/slideMasters/theme/theme1.xml" Id="R0dde082fbd534a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6480b23aae42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08d74b4bc49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36c5659874d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c9080ab674e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9e2a409a847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af8e84edd49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e29f7159e4a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479094bd94a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POLARIS MEDIA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POLARIS MEDIA VEST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172 321 000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POLARIS MEDIA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Bildøyvegen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928 964 515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VEST AS</a:t>
            </a:r>
          </a:p>
        </p:txBody>
      </p:sp>
    </p:spTree>
  </p:cSld>
  <p:clrMapOvr>
    <a:masterClrMapping xmlns:a="http://schemas.openxmlformats.org/drawingml/2006/main"/>
  </p:clrMapOvr>
</p:sld>
</file>