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c43335ebf1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2c481db86f4dd4"/>
  </p:sldMasterIdLst>
  <p:sldIdLst>
    <p:sldId xmlns:r="http://schemas.openxmlformats.org/officeDocument/2006/relationships" id="256" r:id="R41cd0893405f4f07"/>
    <p:sldId xmlns:r="http://schemas.openxmlformats.org/officeDocument/2006/relationships" id="257" r:id="Ref3b1d2ac7a74cb0"/>
    <p:sldId xmlns:r="http://schemas.openxmlformats.org/officeDocument/2006/relationships" id="258" r:id="R404fc8d7eed14d2e"/>
    <p:sldId xmlns:r="http://schemas.openxmlformats.org/officeDocument/2006/relationships" id="259" r:id="R2caa2e061ca1498f"/>
    <p:sldId xmlns:r="http://schemas.openxmlformats.org/officeDocument/2006/relationships" id="260" r:id="R0ec194739c7e43e0"/>
    <p:sldId xmlns:r="http://schemas.openxmlformats.org/officeDocument/2006/relationships" id="261" r:id="R24cf7eab3e614d2e"/>
    <p:sldId xmlns:r="http://schemas.openxmlformats.org/officeDocument/2006/relationships" id="262" r:id="R0b4f8a601461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2c481db86f4dd4" /><Relationship Type="http://schemas.openxmlformats.org/officeDocument/2006/relationships/slide" Target="/ppt/slides/slide1.xml" Id="R41cd0893405f4f07" /><Relationship Type="http://schemas.openxmlformats.org/officeDocument/2006/relationships/slide" Target="/ppt/slides/slide2.xml" Id="Ref3b1d2ac7a74cb0" /><Relationship Type="http://schemas.openxmlformats.org/officeDocument/2006/relationships/slide" Target="/ppt/slides/slide3.xml" Id="R404fc8d7eed14d2e" /><Relationship Type="http://schemas.openxmlformats.org/officeDocument/2006/relationships/slide" Target="/ppt/slides/slide4.xml" Id="R2caa2e061ca1498f" /><Relationship Type="http://schemas.openxmlformats.org/officeDocument/2006/relationships/slide" Target="/ppt/slides/slide5.xml" Id="R0ec194739c7e43e0" /><Relationship Type="http://schemas.openxmlformats.org/officeDocument/2006/relationships/slide" Target="/ppt/slides/slide6.xml" Id="R24cf7eab3e614d2e" /><Relationship Type="http://schemas.openxmlformats.org/officeDocument/2006/relationships/slide" Target="/ppt/slides/slide7.xml" Id="R0b4f8a601461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a94425685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4a9fcec624e74" /><Relationship Type="http://schemas.openxmlformats.org/officeDocument/2006/relationships/theme" Target="/ppt/slideMasters/theme/theme1.xml" Id="R3b0c73f1cd9b42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c4a9fcec624e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14d7d321444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bee0c2a3841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a29a03aad48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ddc14894849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a8d40ce364f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29617772240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9e33f1ba04d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LABRE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LABRE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101 249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LASSE BRENDEN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Lasse Brenden, Nedre Nygård 20C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928 965 295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LABRE AS</a:t>
            </a:r>
          </a:p>
        </p:txBody>
      </p:sp>
    </p:spTree>
  </p:cSld>
  <p:clrMapOvr>
    <a:masterClrMapping xmlns:a="http://schemas.openxmlformats.org/drawingml/2006/main"/>
  </p:clrMapOvr>
</p:sld>
</file>