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eec4c1bdf44f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62773c1c5470e"/>
  </p:sldMasterIdLst>
  <p:sldIdLst>
    <p:sldId xmlns:r="http://schemas.openxmlformats.org/officeDocument/2006/relationships" id="256" r:id="R0cb9512370f84fe7"/>
    <p:sldId xmlns:r="http://schemas.openxmlformats.org/officeDocument/2006/relationships" id="257" r:id="R8a74143997934b7b"/>
    <p:sldId xmlns:r="http://schemas.openxmlformats.org/officeDocument/2006/relationships" id="258" r:id="R76ff35e413f44e4f"/>
    <p:sldId xmlns:r="http://schemas.openxmlformats.org/officeDocument/2006/relationships" id="259" r:id="R518b7c52d719425e"/>
    <p:sldId xmlns:r="http://schemas.openxmlformats.org/officeDocument/2006/relationships" id="260" r:id="Rfb58aea0d2614a83"/>
    <p:sldId xmlns:r="http://schemas.openxmlformats.org/officeDocument/2006/relationships" id="261" r:id="Ra94373d9ac6c4985"/>
    <p:sldId xmlns:r="http://schemas.openxmlformats.org/officeDocument/2006/relationships" id="262" r:id="R5c47ab7c0ea843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62773c1c5470e" /><Relationship Type="http://schemas.openxmlformats.org/officeDocument/2006/relationships/slide" Target="/ppt/slides/slide1.xml" Id="R0cb9512370f84fe7" /><Relationship Type="http://schemas.openxmlformats.org/officeDocument/2006/relationships/slide" Target="/ppt/slides/slide2.xml" Id="R8a74143997934b7b" /><Relationship Type="http://schemas.openxmlformats.org/officeDocument/2006/relationships/slide" Target="/ppt/slides/slide3.xml" Id="R76ff35e413f44e4f" /><Relationship Type="http://schemas.openxmlformats.org/officeDocument/2006/relationships/slide" Target="/ppt/slides/slide4.xml" Id="R518b7c52d719425e" /><Relationship Type="http://schemas.openxmlformats.org/officeDocument/2006/relationships/slide" Target="/ppt/slides/slide5.xml" Id="Rfb58aea0d2614a83" /><Relationship Type="http://schemas.openxmlformats.org/officeDocument/2006/relationships/slide" Target="/ppt/slides/slide6.xml" Id="Ra94373d9ac6c4985" /><Relationship Type="http://schemas.openxmlformats.org/officeDocument/2006/relationships/slide" Target="/ppt/slides/slide7.xml" Id="R5c47ab7c0ea843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abc9297764f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d6ccf85fc4f16" /><Relationship Type="http://schemas.openxmlformats.org/officeDocument/2006/relationships/theme" Target="/ppt/slideMasters/theme/theme1.xml" Id="Re0fd3cfc0bfe47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8d6ccf85fc4f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bbfb9955a49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7cf2849fe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8305e9c0843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d495fc4bf49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eb948ae044b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ad117803540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4bc6ab38941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GRANLUND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GRANLUND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GRANLUND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GRANLUND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GRANLUND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GRANLUND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11 616 873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12 420 433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GRANLUND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CAROLINE ASKVIG BERG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 LYCH ASKVIG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 ASKVIG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ASKVIG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CAROLINE ASKVIG BERG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 LYCH ASKVIG  –  10,2 %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GRANLUND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928 975 835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GRANLUND</a:t>
            </a:r>
          </a:p>
        </p:txBody>
      </p:sp>
    </p:spTree>
  </p:cSld>
  <p:clrMapOvr>
    <a:masterClrMapping xmlns:a="http://schemas.openxmlformats.org/drawingml/2006/main"/>
  </p:clrMapOvr>
</p:sld>
</file>