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658029bf614e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9af4ca85e54413"/>
  </p:sldMasterIdLst>
  <p:sldIdLst>
    <p:sldId xmlns:r="http://schemas.openxmlformats.org/officeDocument/2006/relationships" id="256" r:id="Re85b9576a7444779"/>
    <p:sldId xmlns:r="http://schemas.openxmlformats.org/officeDocument/2006/relationships" id="257" r:id="R2e0792a3cb7041df"/>
    <p:sldId xmlns:r="http://schemas.openxmlformats.org/officeDocument/2006/relationships" id="258" r:id="Rc72f0a7cefd74926"/>
    <p:sldId xmlns:r="http://schemas.openxmlformats.org/officeDocument/2006/relationships" id="259" r:id="R3f089689b6c841d0"/>
    <p:sldId xmlns:r="http://schemas.openxmlformats.org/officeDocument/2006/relationships" id="260" r:id="R21eda62dd1144520"/>
    <p:sldId xmlns:r="http://schemas.openxmlformats.org/officeDocument/2006/relationships" id="261" r:id="Rc21fd1d369bb431c"/>
    <p:sldId xmlns:r="http://schemas.openxmlformats.org/officeDocument/2006/relationships" id="262" r:id="Re993fd9de8144f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9af4ca85e54413" /><Relationship Type="http://schemas.openxmlformats.org/officeDocument/2006/relationships/slide" Target="/ppt/slides/slide1.xml" Id="Re85b9576a7444779" /><Relationship Type="http://schemas.openxmlformats.org/officeDocument/2006/relationships/slide" Target="/ppt/slides/slide2.xml" Id="R2e0792a3cb7041df" /><Relationship Type="http://schemas.openxmlformats.org/officeDocument/2006/relationships/slide" Target="/ppt/slides/slide3.xml" Id="Rc72f0a7cefd74926" /><Relationship Type="http://schemas.openxmlformats.org/officeDocument/2006/relationships/slide" Target="/ppt/slides/slide4.xml" Id="R3f089689b6c841d0" /><Relationship Type="http://schemas.openxmlformats.org/officeDocument/2006/relationships/slide" Target="/ppt/slides/slide5.xml" Id="R21eda62dd1144520" /><Relationship Type="http://schemas.openxmlformats.org/officeDocument/2006/relationships/slide" Target="/ppt/slides/slide6.xml" Id="Rc21fd1d369bb431c" /><Relationship Type="http://schemas.openxmlformats.org/officeDocument/2006/relationships/slide" Target="/ppt/slides/slide7.xml" Id="Re993fd9de8144f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9173c312da42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9fe076a054477" /><Relationship Type="http://schemas.openxmlformats.org/officeDocument/2006/relationships/theme" Target="/ppt/slideMasters/theme/theme1.xml" Id="Reb9f200442e04e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f9fe076a0544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b0ee39c8644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93aec7091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976bbb6bc42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d07475af14e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4ed1d468a4d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09b32cf1041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f6a2f74a741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GLEA HOLDING AS ble etablert [år] og holder til i Røst.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10 280 241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JOHANSENS NÆRINGSPARK AS  –  73,0 %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SIRIUS HOLDING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JOHAN PEDERSEN  –  12,8 %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Gleaveien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8064 Røst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928 979 628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GLEA HOLDING AS</a:t>
            </a:r>
          </a:p>
        </p:txBody>
      </p:sp>
    </p:spTree>
  </p:cSld>
  <p:clrMapOvr>
    <a:masterClrMapping xmlns:a="http://schemas.openxmlformats.org/drawingml/2006/main"/>
  </p:clrMapOvr>
</p:sld>
</file>