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ea84036c1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17286d4fa94c60"/>
  </p:sldMasterIdLst>
  <p:sldIdLst>
    <p:sldId xmlns:r="http://schemas.openxmlformats.org/officeDocument/2006/relationships" id="256" r:id="R0c5abb067b1047b6"/>
    <p:sldId xmlns:r="http://schemas.openxmlformats.org/officeDocument/2006/relationships" id="257" r:id="Rac67b23e18fb4bcc"/>
    <p:sldId xmlns:r="http://schemas.openxmlformats.org/officeDocument/2006/relationships" id="258" r:id="R4b4f0363bda74e24"/>
    <p:sldId xmlns:r="http://schemas.openxmlformats.org/officeDocument/2006/relationships" id="259" r:id="R8e6539a000a44e02"/>
    <p:sldId xmlns:r="http://schemas.openxmlformats.org/officeDocument/2006/relationships" id="260" r:id="Rd79124e2f9ef4045"/>
    <p:sldId xmlns:r="http://schemas.openxmlformats.org/officeDocument/2006/relationships" id="261" r:id="R0f4eec04b2c9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7286d4fa94c60" /><Relationship Type="http://schemas.openxmlformats.org/officeDocument/2006/relationships/slide" Target="/ppt/slides/slide1.xml" Id="R0c5abb067b1047b6" /><Relationship Type="http://schemas.openxmlformats.org/officeDocument/2006/relationships/slide" Target="/ppt/slides/slide2.xml" Id="Rac67b23e18fb4bcc" /><Relationship Type="http://schemas.openxmlformats.org/officeDocument/2006/relationships/slide" Target="/ppt/slides/slide3.xml" Id="R4b4f0363bda74e24" /><Relationship Type="http://schemas.openxmlformats.org/officeDocument/2006/relationships/slide" Target="/ppt/slides/slide4.xml" Id="R8e6539a000a44e02" /><Relationship Type="http://schemas.openxmlformats.org/officeDocument/2006/relationships/slide" Target="/ppt/slides/slide5.xml" Id="Rd79124e2f9ef4045" /><Relationship Type="http://schemas.openxmlformats.org/officeDocument/2006/relationships/slide" Target="/ppt/slides/slide6.xml" Id="R0f4eec04b2c9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f3367d268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700b3c20c4ca5" /><Relationship Type="http://schemas.openxmlformats.org/officeDocument/2006/relationships/theme" Target="/ppt/slideMasters/theme/theme1.xml" Id="Re5b5954c46f9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700b3c20c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2492a9494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ac8e925b1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24320e246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ad55acfe5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e97337ddf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29f04f407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