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8fcf76d91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7a9d70b564aee"/>
  </p:sldMasterIdLst>
  <p:sldIdLst>
    <p:sldId xmlns:r="http://schemas.openxmlformats.org/officeDocument/2006/relationships" id="256" r:id="Rb725d54c786f406c"/>
    <p:sldId xmlns:r="http://schemas.openxmlformats.org/officeDocument/2006/relationships" id="257" r:id="R2499dc13b31243b5"/>
    <p:sldId xmlns:r="http://schemas.openxmlformats.org/officeDocument/2006/relationships" id="258" r:id="Rf72b981240b24b8c"/>
    <p:sldId xmlns:r="http://schemas.openxmlformats.org/officeDocument/2006/relationships" id="259" r:id="R49b1add0cf964dfb"/>
    <p:sldId xmlns:r="http://schemas.openxmlformats.org/officeDocument/2006/relationships" id="260" r:id="Rfb3aeaac376d49a7"/>
    <p:sldId xmlns:r="http://schemas.openxmlformats.org/officeDocument/2006/relationships" id="261" r:id="Rf06f648d612a4052"/>
    <p:sldId xmlns:r="http://schemas.openxmlformats.org/officeDocument/2006/relationships" id="262" r:id="R5ccf1c1368de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a9d70b564aee" /><Relationship Type="http://schemas.openxmlformats.org/officeDocument/2006/relationships/slide" Target="/ppt/slides/slide1.xml" Id="Rb725d54c786f406c" /><Relationship Type="http://schemas.openxmlformats.org/officeDocument/2006/relationships/slide" Target="/ppt/slides/slide2.xml" Id="R2499dc13b31243b5" /><Relationship Type="http://schemas.openxmlformats.org/officeDocument/2006/relationships/slide" Target="/ppt/slides/slide3.xml" Id="Rf72b981240b24b8c" /><Relationship Type="http://schemas.openxmlformats.org/officeDocument/2006/relationships/slide" Target="/ppt/slides/slide4.xml" Id="R49b1add0cf964dfb" /><Relationship Type="http://schemas.openxmlformats.org/officeDocument/2006/relationships/slide" Target="/ppt/slides/slide5.xml" Id="Rfb3aeaac376d49a7" /><Relationship Type="http://schemas.openxmlformats.org/officeDocument/2006/relationships/slide" Target="/ppt/slides/slide6.xml" Id="Rf06f648d612a4052" /><Relationship Type="http://schemas.openxmlformats.org/officeDocument/2006/relationships/slide" Target="/ppt/slides/slide7.xml" Id="R5ccf1c1368de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1306d1d0f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873312a194277" /><Relationship Type="http://schemas.openxmlformats.org/officeDocument/2006/relationships/theme" Target="/ppt/slideMasters/theme/theme1.xml" Id="R41be8f77e5d2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873312a19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8ec8af6c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2851eb33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46931b987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940996cb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d490e05c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ddc31f7e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969a935f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