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4624fa35e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0e8a3ccc84cd8"/>
  </p:sldMasterIdLst>
  <p:sldIdLst>
    <p:sldId xmlns:r="http://schemas.openxmlformats.org/officeDocument/2006/relationships" id="256" r:id="R41f1221e72ee4b50"/>
    <p:sldId xmlns:r="http://schemas.openxmlformats.org/officeDocument/2006/relationships" id="257" r:id="R672d20dd5ef04810"/>
    <p:sldId xmlns:r="http://schemas.openxmlformats.org/officeDocument/2006/relationships" id="258" r:id="R5d1d81028e484d99"/>
    <p:sldId xmlns:r="http://schemas.openxmlformats.org/officeDocument/2006/relationships" id="259" r:id="R3437fc69945b4051"/>
    <p:sldId xmlns:r="http://schemas.openxmlformats.org/officeDocument/2006/relationships" id="260" r:id="Ref7e1436f6074691"/>
    <p:sldId xmlns:r="http://schemas.openxmlformats.org/officeDocument/2006/relationships" id="261" r:id="R4f2e442684ec42b7"/>
    <p:sldId xmlns:r="http://schemas.openxmlformats.org/officeDocument/2006/relationships" id="262" r:id="R34aa0c804fb9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0e8a3ccc84cd8" /><Relationship Type="http://schemas.openxmlformats.org/officeDocument/2006/relationships/slide" Target="/ppt/slides/slide1.xml" Id="R41f1221e72ee4b50" /><Relationship Type="http://schemas.openxmlformats.org/officeDocument/2006/relationships/slide" Target="/ppt/slides/slide2.xml" Id="R672d20dd5ef04810" /><Relationship Type="http://schemas.openxmlformats.org/officeDocument/2006/relationships/slide" Target="/ppt/slides/slide3.xml" Id="R5d1d81028e484d99" /><Relationship Type="http://schemas.openxmlformats.org/officeDocument/2006/relationships/slide" Target="/ppt/slides/slide4.xml" Id="R3437fc69945b4051" /><Relationship Type="http://schemas.openxmlformats.org/officeDocument/2006/relationships/slide" Target="/ppt/slides/slide5.xml" Id="Ref7e1436f6074691" /><Relationship Type="http://schemas.openxmlformats.org/officeDocument/2006/relationships/slide" Target="/ppt/slides/slide6.xml" Id="R4f2e442684ec42b7" /><Relationship Type="http://schemas.openxmlformats.org/officeDocument/2006/relationships/slide" Target="/ppt/slides/slide7.xml" Id="R34aa0c804fb9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50d584eec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7e0223f94c95" /><Relationship Type="http://schemas.openxmlformats.org/officeDocument/2006/relationships/theme" Target="/ppt/slideMasters/theme/theme1.xml" Id="Rea76322b16f6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77e0223f9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9dc69f483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116f695b9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4f980f28541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fa70daa7048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bc927299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e92c6817a40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6060d1665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370 830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FOSSE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Risas gate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929 008 669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