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2cea5f74484f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618b45b1bd414c"/>
  </p:sldMasterIdLst>
  <p:sldIdLst>
    <p:sldId xmlns:r="http://schemas.openxmlformats.org/officeDocument/2006/relationships" id="256" r:id="R40aeb56478dc41d6"/>
    <p:sldId xmlns:r="http://schemas.openxmlformats.org/officeDocument/2006/relationships" id="257" r:id="R43c19936ebe94209"/>
    <p:sldId xmlns:r="http://schemas.openxmlformats.org/officeDocument/2006/relationships" id="258" r:id="R417359521d374f15"/>
    <p:sldId xmlns:r="http://schemas.openxmlformats.org/officeDocument/2006/relationships" id="259" r:id="R19b71540db9240f9"/>
    <p:sldId xmlns:r="http://schemas.openxmlformats.org/officeDocument/2006/relationships" id="260" r:id="Re5049a1385ae4e19"/>
    <p:sldId xmlns:r="http://schemas.openxmlformats.org/officeDocument/2006/relationships" id="261" r:id="R48b9db4731fc4758"/>
    <p:sldId xmlns:r="http://schemas.openxmlformats.org/officeDocument/2006/relationships" id="262" r:id="R0caff129d60644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18b45b1bd414c" /><Relationship Type="http://schemas.openxmlformats.org/officeDocument/2006/relationships/slide" Target="/ppt/slides/slide1.xml" Id="R40aeb56478dc41d6" /><Relationship Type="http://schemas.openxmlformats.org/officeDocument/2006/relationships/slide" Target="/ppt/slides/slide2.xml" Id="R43c19936ebe94209" /><Relationship Type="http://schemas.openxmlformats.org/officeDocument/2006/relationships/slide" Target="/ppt/slides/slide3.xml" Id="R417359521d374f15" /><Relationship Type="http://schemas.openxmlformats.org/officeDocument/2006/relationships/slide" Target="/ppt/slides/slide4.xml" Id="R19b71540db9240f9" /><Relationship Type="http://schemas.openxmlformats.org/officeDocument/2006/relationships/slide" Target="/ppt/slides/slide5.xml" Id="Re5049a1385ae4e19" /><Relationship Type="http://schemas.openxmlformats.org/officeDocument/2006/relationships/slide" Target="/ppt/slides/slide6.xml" Id="R48b9db4731fc4758" /><Relationship Type="http://schemas.openxmlformats.org/officeDocument/2006/relationships/slide" Target="/ppt/slides/slide7.xml" Id="R0caff129d60644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3972465bf4c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d5731079041ee" /><Relationship Type="http://schemas.openxmlformats.org/officeDocument/2006/relationships/theme" Target="/ppt/slideMasters/theme/theme1.xml" Id="Rc81927dec33d43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cd5731079041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5087a776341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d85e60b5f46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7e994ad6d43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0ddbef3394e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dd81a649047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81a54a6f545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d523e724b42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HULDA TRONSTAD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HULDA TRONSTAD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HULDA TRONSTAD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HULDA TRONSTAD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HULDA TRONSTAD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HULDA TRONSTAD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842 726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1 237 734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HULDA TRONSTAD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HULDA TRONSTAD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HULDA TRONSTAD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Leuchs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929 017 404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HULDA TRONSTAD AS</a:t>
            </a:r>
          </a:p>
        </p:txBody>
      </p:sp>
    </p:spTree>
  </p:cSld>
  <p:clrMapOvr>
    <a:masterClrMapping xmlns:a="http://schemas.openxmlformats.org/drawingml/2006/main"/>
  </p:clrMapOvr>
</p:sld>
</file>