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a9275391dc47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26103b21884158"/>
  </p:sldMasterIdLst>
  <p:sldIdLst>
    <p:sldId xmlns:r="http://schemas.openxmlformats.org/officeDocument/2006/relationships" id="256" r:id="R283a9f4659454cfd"/>
    <p:sldId xmlns:r="http://schemas.openxmlformats.org/officeDocument/2006/relationships" id="257" r:id="R593e948f6f154421"/>
    <p:sldId xmlns:r="http://schemas.openxmlformats.org/officeDocument/2006/relationships" id="258" r:id="Ra62948136a014b62"/>
    <p:sldId xmlns:r="http://schemas.openxmlformats.org/officeDocument/2006/relationships" id="259" r:id="R319ebdb8d335447a"/>
    <p:sldId xmlns:r="http://schemas.openxmlformats.org/officeDocument/2006/relationships" id="260" r:id="R0fd4488f6ac84a6d"/>
    <p:sldId xmlns:r="http://schemas.openxmlformats.org/officeDocument/2006/relationships" id="261" r:id="R1d68979ace744280"/>
    <p:sldId xmlns:r="http://schemas.openxmlformats.org/officeDocument/2006/relationships" id="262" r:id="Rc12e86aac8d24c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26103b21884158" /><Relationship Type="http://schemas.openxmlformats.org/officeDocument/2006/relationships/slide" Target="/ppt/slides/slide1.xml" Id="R283a9f4659454cfd" /><Relationship Type="http://schemas.openxmlformats.org/officeDocument/2006/relationships/slide" Target="/ppt/slides/slide2.xml" Id="R593e948f6f154421" /><Relationship Type="http://schemas.openxmlformats.org/officeDocument/2006/relationships/slide" Target="/ppt/slides/slide3.xml" Id="Ra62948136a014b62" /><Relationship Type="http://schemas.openxmlformats.org/officeDocument/2006/relationships/slide" Target="/ppt/slides/slide4.xml" Id="R319ebdb8d335447a" /><Relationship Type="http://schemas.openxmlformats.org/officeDocument/2006/relationships/slide" Target="/ppt/slides/slide5.xml" Id="R0fd4488f6ac84a6d" /><Relationship Type="http://schemas.openxmlformats.org/officeDocument/2006/relationships/slide" Target="/ppt/slides/slide6.xml" Id="R1d68979ace744280" /><Relationship Type="http://schemas.openxmlformats.org/officeDocument/2006/relationships/slide" Target="/ppt/slides/slide7.xml" Id="Rc12e86aac8d24c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dd88c829404b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9b9d0c0954bf8" /><Relationship Type="http://schemas.openxmlformats.org/officeDocument/2006/relationships/theme" Target="/ppt/slideMasters/theme/theme1.xml" Id="R33222fd5552447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39b9d0c0954b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4270ee0bc46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ea2f5e27b43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3aec7696742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b74fb40204e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1cb5d325646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f7f20cca747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af15f17e845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NRP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NRP BUSINESS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19 914 271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3 537 099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3 643 009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916 427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9 379 019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NESS, RISAN &amp; PARTNERS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HJELPI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HUUSE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INVESTMENT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VALDERHAUG TERJE INGE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JONSTANG OLE JOACHIM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929 030 273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