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8c5047227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961bef69a4cff"/>
  </p:sldMasterIdLst>
  <p:sldIdLst>
    <p:sldId xmlns:r="http://schemas.openxmlformats.org/officeDocument/2006/relationships" id="256" r:id="Re69957674b684f11"/>
    <p:sldId xmlns:r="http://schemas.openxmlformats.org/officeDocument/2006/relationships" id="257" r:id="Reaa01eaca40e47ec"/>
    <p:sldId xmlns:r="http://schemas.openxmlformats.org/officeDocument/2006/relationships" id="258" r:id="R3df74b5743764161"/>
    <p:sldId xmlns:r="http://schemas.openxmlformats.org/officeDocument/2006/relationships" id="259" r:id="R7f2f995b54f0485f"/>
    <p:sldId xmlns:r="http://schemas.openxmlformats.org/officeDocument/2006/relationships" id="260" r:id="R9a991905cfc04f8f"/>
    <p:sldId xmlns:r="http://schemas.openxmlformats.org/officeDocument/2006/relationships" id="261" r:id="R93a032e98f004456"/>
    <p:sldId xmlns:r="http://schemas.openxmlformats.org/officeDocument/2006/relationships" id="262" r:id="Rbf3c7f908801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961bef69a4cff" /><Relationship Type="http://schemas.openxmlformats.org/officeDocument/2006/relationships/slide" Target="/ppt/slides/slide1.xml" Id="Re69957674b684f11" /><Relationship Type="http://schemas.openxmlformats.org/officeDocument/2006/relationships/slide" Target="/ppt/slides/slide2.xml" Id="Reaa01eaca40e47ec" /><Relationship Type="http://schemas.openxmlformats.org/officeDocument/2006/relationships/slide" Target="/ppt/slides/slide3.xml" Id="R3df74b5743764161" /><Relationship Type="http://schemas.openxmlformats.org/officeDocument/2006/relationships/slide" Target="/ppt/slides/slide4.xml" Id="R7f2f995b54f0485f" /><Relationship Type="http://schemas.openxmlformats.org/officeDocument/2006/relationships/slide" Target="/ppt/slides/slide5.xml" Id="R9a991905cfc04f8f" /><Relationship Type="http://schemas.openxmlformats.org/officeDocument/2006/relationships/slide" Target="/ppt/slides/slide6.xml" Id="R93a032e98f004456" /><Relationship Type="http://schemas.openxmlformats.org/officeDocument/2006/relationships/slide" Target="/ppt/slides/slide7.xml" Id="Rbf3c7f908801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556167ddf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37dfc61148fd" /><Relationship Type="http://schemas.openxmlformats.org/officeDocument/2006/relationships/theme" Target="/ppt/slideMasters/theme/theme1.xml" Id="Ra7f13eb5ec44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237dfc611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4f94495b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d4ed3435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bc9cd7b6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4042f749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af79637b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ecc752f1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cc2bf18f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7 717 160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AQON AS</a:t>
            </a:r>
          </a:p>
        </p:txBody>
      </p:sp>
    </p:spTree>
  </p:cSld>
  <p:clrMapOvr>
    <a:masterClrMapping xmlns:a="http://schemas.openxmlformats.org/drawingml/2006/main"/>
  </p:clrMapOvr>
</p:sld>
</file>