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39c8e90ef3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705598a5e40b8"/>
  </p:sldMasterIdLst>
  <p:sldIdLst>
    <p:sldId xmlns:r="http://schemas.openxmlformats.org/officeDocument/2006/relationships" id="256" r:id="Rba27eb56ed4445f1"/>
    <p:sldId xmlns:r="http://schemas.openxmlformats.org/officeDocument/2006/relationships" id="257" r:id="Re2688f2692834eb1"/>
    <p:sldId xmlns:r="http://schemas.openxmlformats.org/officeDocument/2006/relationships" id="258" r:id="R411fddec44fa45fd"/>
    <p:sldId xmlns:r="http://schemas.openxmlformats.org/officeDocument/2006/relationships" id="259" r:id="Rb194d4fff1db4361"/>
    <p:sldId xmlns:r="http://schemas.openxmlformats.org/officeDocument/2006/relationships" id="260" r:id="R937361c99451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705598a5e40b8" /><Relationship Type="http://schemas.openxmlformats.org/officeDocument/2006/relationships/slide" Target="/ppt/slides/slide1.xml" Id="Rba27eb56ed4445f1" /><Relationship Type="http://schemas.openxmlformats.org/officeDocument/2006/relationships/slide" Target="/ppt/slides/slide2.xml" Id="Re2688f2692834eb1" /><Relationship Type="http://schemas.openxmlformats.org/officeDocument/2006/relationships/slide" Target="/ppt/slides/slide3.xml" Id="R411fddec44fa45fd" /><Relationship Type="http://schemas.openxmlformats.org/officeDocument/2006/relationships/slide" Target="/ppt/slides/slide4.xml" Id="Rb194d4fff1db4361" /><Relationship Type="http://schemas.openxmlformats.org/officeDocument/2006/relationships/slide" Target="/ppt/slides/slide5.xml" Id="R937361c99451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1edb11d15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cd2547124078" /><Relationship Type="http://schemas.openxmlformats.org/officeDocument/2006/relationships/theme" Target="/ppt/slideMasters/theme/theme1.xml" Id="R659549dffd31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3cd254712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a88c2f313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dd1646e60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efd2bfa78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b463813ef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ec2c3cc00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FLEKKEFJORD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FLEKKEFJORD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FLEKKEFJORD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FLEKKEFJORD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FLEKKEFJORD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FLEKKEFJORD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FLEKKEFJORD INDUSTRIBYGG AS</a:t>
            </a:r>
          </a:p>
        </p:txBody>
      </p:sp>
    </p:spTree>
  </p:cSld>
  <p:clrMapOvr>
    <a:masterClrMapping xmlns:a="http://schemas.openxmlformats.org/drawingml/2006/main"/>
  </p:clrMapOvr>
</p:sld>
</file>