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79154c146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769ed2b814695"/>
  </p:sldMasterIdLst>
  <p:sldIdLst>
    <p:sldId xmlns:r="http://schemas.openxmlformats.org/officeDocument/2006/relationships" id="256" r:id="Rad20ad57dbe34bb3"/>
    <p:sldId xmlns:r="http://schemas.openxmlformats.org/officeDocument/2006/relationships" id="257" r:id="R5cfb1115b13f45a2"/>
    <p:sldId xmlns:r="http://schemas.openxmlformats.org/officeDocument/2006/relationships" id="258" r:id="R7715d03d74554975"/>
    <p:sldId xmlns:r="http://schemas.openxmlformats.org/officeDocument/2006/relationships" id="259" r:id="Rb2915e2b26624b14"/>
    <p:sldId xmlns:r="http://schemas.openxmlformats.org/officeDocument/2006/relationships" id="260" r:id="R60a5a275aea943d2"/>
    <p:sldId xmlns:r="http://schemas.openxmlformats.org/officeDocument/2006/relationships" id="261" r:id="R0aaf331954d6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769ed2b814695" /><Relationship Type="http://schemas.openxmlformats.org/officeDocument/2006/relationships/slide" Target="/ppt/slides/slide1.xml" Id="Rad20ad57dbe34bb3" /><Relationship Type="http://schemas.openxmlformats.org/officeDocument/2006/relationships/slide" Target="/ppt/slides/slide2.xml" Id="R5cfb1115b13f45a2" /><Relationship Type="http://schemas.openxmlformats.org/officeDocument/2006/relationships/slide" Target="/ppt/slides/slide3.xml" Id="R7715d03d74554975" /><Relationship Type="http://schemas.openxmlformats.org/officeDocument/2006/relationships/slide" Target="/ppt/slides/slide4.xml" Id="Rb2915e2b26624b14" /><Relationship Type="http://schemas.openxmlformats.org/officeDocument/2006/relationships/slide" Target="/ppt/slides/slide5.xml" Id="R60a5a275aea943d2" /><Relationship Type="http://schemas.openxmlformats.org/officeDocument/2006/relationships/slide" Target="/ppt/slides/slide6.xml" Id="R0aaf331954d6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c988b19a1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ce9b83e64423" /><Relationship Type="http://schemas.openxmlformats.org/officeDocument/2006/relationships/theme" Target="/ppt/slideMasters/theme/theme1.xml" Id="Rdad15ea21b0b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dce9b83e6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f13a440b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9c9e3610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501f690b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e037b400c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7033da44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2c12a691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VARODD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VARODD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318 193 000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929 051 378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