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cd8ac0b42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0d1bf87924c05"/>
  </p:sldMasterIdLst>
  <p:sldIdLst>
    <p:sldId xmlns:r="http://schemas.openxmlformats.org/officeDocument/2006/relationships" id="256" r:id="Rfcd28e87df0b4eb3"/>
    <p:sldId xmlns:r="http://schemas.openxmlformats.org/officeDocument/2006/relationships" id="257" r:id="Rbf53bd76413f4326"/>
    <p:sldId xmlns:r="http://schemas.openxmlformats.org/officeDocument/2006/relationships" id="258" r:id="Rf0096477e84642ab"/>
    <p:sldId xmlns:r="http://schemas.openxmlformats.org/officeDocument/2006/relationships" id="259" r:id="R54767ca8d8d14b19"/>
    <p:sldId xmlns:r="http://schemas.openxmlformats.org/officeDocument/2006/relationships" id="260" r:id="R5c3b412a50c24015"/>
    <p:sldId xmlns:r="http://schemas.openxmlformats.org/officeDocument/2006/relationships" id="261" r:id="R16328100f9294ad5"/>
    <p:sldId xmlns:r="http://schemas.openxmlformats.org/officeDocument/2006/relationships" id="262" r:id="R9fb64c42eccc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0d1bf87924c05" /><Relationship Type="http://schemas.openxmlformats.org/officeDocument/2006/relationships/slide" Target="/ppt/slides/slide1.xml" Id="Rfcd28e87df0b4eb3" /><Relationship Type="http://schemas.openxmlformats.org/officeDocument/2006/relationships/slide" Target="/ppt/slides/slide2.xml" Id="Rbf53bd76413f4326" /><Relationship Type="http://schemas.openxmlformats.org/officeDocument/2006/relationships/slide" Target="/ppt/slides/slide3.xml" Id="Rf0096477e84642ab" /><Relationship Type="http://schemas.openxmlformats.org/officeDocument/2006/relationships/slide" Target="/ppt/slides/slide4.xml" Id="R54767ca8d8d14b19" /><Relationship Type="http://schemas.openxmlformats.org/officeDocument/2006/relationships/slide" Target="/ppt/slides/slide5.xml" Id="R5c3b412a50c24015" /><Relationship Type="http://schemas.openxmlformats.org/officeDocument/2006/relationships/slide" Target="/ppt/slides/slide6.xml" Id="R16328100f9294ad5" /><Relationship Type="http://schemas.openxmlformats.org/officeDocument/2006/relationships/slide" Target="/ppt/slides/slide7.xml" Id="R9fb64c42eccc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2803cecdb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2cd9807a74635" /><Relationship Type="http://schemas.openxmlformats.org/officeDocument/2006/relationships/theme" Target="/ppt/slideMasters/theme/theme1.xml" Id="Rddeecd34ca89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2cd9807a7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88d2075dd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1c001071b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243fd1cd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641cf9c2a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0212c8d97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a9d9f3ff9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10ed6ab60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HOLDING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−143 137 000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4 286 787 000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4 807 709 000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SVEAAS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929 060 261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