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2d528b80d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ab0b70f794b78"/>
  </p:sldMasterIdLst>
  <p:sldIdLst>
    <p:sldId xmlns:r="http://schemas.openxmlformats.org/officeDocument/2006/relationships" id="256" r:id="Rf74db5f2d8454eb8"/>
    <p:sldId xmlns:r="http://schemas.openxmlformats.org/officeDocument/2006/relationships" id="257" r:id="Rfa22046352bc444f"/>
    <p:sldId xmlns:r="http://schemas.openxmlformats.org/officeDocument/2006/relationships" id="258" r:id="R5a2e36c88dfa42e5"/>
    <p:sldId xmlns:r="http://schemas.openxmlformats.org/officeDocument/2006/relationships" id="259" r:id="R02756bf692914854"/>
    <p:sldId xmlns:r="http://schemas.openxmlformats.org/officeDocument/2006/relationships" id="260" r:id="R84d3c319efa9491d"/>
    <p:sldId xmlns:r="http://schemas.openxmlformats.org/officeDocument/2006/relationships" id="261" r:id="Re5efb8e433ef42bf"/>
    <p:sldId xmlns:r="http://schemas.openxmlformats.org/officeDocument/2006/relationships" id="262" r:id="R806f10a27da6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ab0b70f794b78" /><Relationship Type="http://schemas.openxmlformats.org/officeDocument/2006/relationships/slide" Target="/ppt/slides/slide1.xml" Id="Rf74db5f2d8454eb8" /><Relationship Type="http://schemas.openxmlformats.org/officeDocument/2006/relationships/slide" Target="/ppt/slides/slide2.xml" Id="Rfa22046352bc444f" /><Relationship Type="http://schemas.openxmlformats.org/officeDocument/2006/relationships/slide" Target="/ppt/slides/slide3.xml" Id="R5a2e36c88dfa42e5" /><Relationship Type="http://schemas.openxmlformats.org/officeDocument/2006/relationships/slide" Target="/ppt/slides/slide4.xml" Id="R02756bf692914854" /><Relationship Type="http://schemas.openxmlformats.org/officeDocument/2006/relationships/slide" Target="/ppt/slides/slide5.xml" Id="R84d3c319efa9491d" /><Relationship Type="http://schemas.openxmlformats.org/officeDocument/2006/relationships/slide" Target="/ppt/slides/slide6.xml" Id="Re5efb8e433ef42bf" /><Relationship Type="http://schemas.openxmlformats.org/officeDocument/2006/relationships/slide" Target="/ppt/slides/slide7.xml" Id="R806f10a27da6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ebf53a9c3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d50d840f54c28" /><Relationship Type="http://schemas.openxmlformats.org/officeDocument/2006/relationships/theme" Target="/ppt/slideMasters/theme/theme1.xml" Id="R09c379c8dd00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d50d840f5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d41736ad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f391989fc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e99258dd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d0ccbd75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d06117cd1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fbd4f6fc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0c58e6bc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MEINERTY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