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92ac2b4b54f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29ff262d7440b3"/>
  </p:sldMasterIdLst>
  <p:sldIdLst>
    <p:sldId xmlns:r="http://schemas.openxmlformats.org/officeDocument/2006/relationships" id="256" r:id="Rc8bedea37a4240de"/>
    <p:sldId xmlns:r="http://schemas.openxmlformats.org/officeDocument/2006/relationships" id="257" r:id="R4689725c2692419d"/>
    <p:sldId xmlns:r="http://schemas.openxmlformats.org/officeDocument/2006/relationships" id="258" r:id="Rbc1b382777834136"/>
    <p:sldId xmlns:r="http://schemas.openxmlformats.org/officeDocument/2006/relationships" id="259" r:id="Re8485c47a01142d5"/>
    <p:sldId xmlns:r="http://schemas.openxmlformats.org/officeDocument/2006/relationships" id="260" r:id="Rb6534eb4a59f441c"/>
    <p:sldId xmlns:r="http://schemas.openxmlformats.org/officeDocument/2006/relationships" id="261" r:id="Rfab5936739c84531"/>
    <p:sldId xmlns:r="http://schemas.openxmlformats.org/officeDocument/2006/relationships" id="262" r:id="R574812e68ec1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29ff262d7440b3" /><Relationship Type="http://schemas.openxmlformats.org/officeDocument/2006/relationships/slide" Target="/ppt/slides/slide1.xml" Id="Rc8bedea37a4240de" /><Relationship Type="http://schemas.openxmlformats.org/officeDocument/2006/relationships/slide" Target="/ppt/slides/slide2.xml" Id="R4689725c2692419d" /><Relationship Type="http://schemas.openxmlformats.org/officeDocument/2006/relationships/slide" Target="/ppt/slides/slide3.xml" Id="Rbc1b382777834136" /><Relationship Type="http://schemas.openxmlformats.org/officeDocument/2006/relationships/slide" Target="/ppt/slides/slide4.xml" Id="Re8485c47a01142d5" /><Relationship Type="http://schemas.openxmlformats.org/officeDocument/2006/relationships/slide" Target="/ppt/slides/slide5.xml" Id="Rb6534eb4a59f441c" /><Relationship Type="http://schemas.openxmlformats.org/officeDocument/2006/relationships/slide" Target="/ppt/slides/slide6.xml" Id="Rfab5936739c84531" /><Relationship Type="http://schemas.openxmlformats.org/officeDocument/2006/relationships/slide" Target="/ppt/slides/slide7.xml" Id="R574812e68ec1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279e57517d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8c456fbd4694" /><Relationship Type="http://schemas.openxmlformats.org/officeDocument/2006/relationships/theme" Target="/ppt/slideMasters/theme/theme1.xml" Id="R4bdbba444b7a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48c456fbd46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c00e8d2c247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c362809849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d4f617ea4b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e312c505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6e9b26ab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74da9e5ba4f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a216fb5b54f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LOMCON AS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351 882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303 522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1 075 206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INGVE SANDVE LOMELAND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Limavegen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4334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929 071 565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LOMCON AS</a:t>
            </a:r>
          </a:p>
        </p:txBody>
      </p:sp>
    </p:spTree>
  </p:cSld>
  <p:clrMapOvr>
    <a:masterClrMapping xmlns:a="http://schemas.openxmlformats.org/drawingml/2006/main"/>
  </p:clrMapOvr>
</p:sld>
</file>