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72b9f61b4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73eb69ff146e0"/>
  </p:sldMasterIdLst>
  <p:sldIdLst>
    <p:sldId xmlns:r="http://schemas.openxmlformats.org/officeDocument/2006/relationships" id="256" r:id="R9c4f81203f84471a"/>
    <p:sldId xmlns:r="http://schemas.openxmlformats.org/officeDocument/2006/relationships" id="257" r:id="R01c62134de8b4e01"/>
    <p:sldId xmlns:r="http://schemas.openxmlformats.org/officeDocument/2006/relationships" id="258" r:id="Rf35461605e4a49a8"/>
    <p:sldId xmlns:r="http://schemas.openxmlformats.org/officeDocument/2006/relationships" id="259" r:id="R212778090573475d"/>
    <p:sldId xmlns:r="http://schemas.openxmlformats.org/officeDocument/2006/relationships" id="260" r:id="R1011a20d25c944fd"/>
    <p:sldId xmlns:r="http://schemas.openxmlformats.org/officeDocument/2006/relationships" id="261" r:id="R83aba0035327432c"/>
    <p:sldId xmlns:r="http://schemas.openxmlformats.org/officeDocument/2006/relationships" id="262" r:id="R6d8d14cb25eb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73eb69ff146e0" /><Relationship Type="http://schemas.openxmlformats.org/officeDocument/2006/relationships/slide" Target="/ppt/slides/slide1.xml" Id="R9c4f81203f84471a" /><Relationship Type="http://schemas.openxmlformats.org/officeDocument/2006/relationships/slide" Target="/ppt/slides/slide2.xml" Id="R01c62134de8b4e01" /><Relationship Type="http://schemas.openxmlformats.org/officeDocument/2006/relationships/slide" Target="/ppt/slides/slide3.xml" Id="Rf35461605e4a49a8" /><Relationship Type="http://schemas.openxmlformats.org/officeDocument/2006/relationships/slide" Target="/ppt/slides/slide4.xml" Id="R212778090573475d" /><Relationship Type="http://schemas.openxmlformats.org/officeDocument/2006/relationships/slide" Target="/ppt/slides/slide5.xml" Id="R1011a20d25c944fd" /><Relationship Type="http://schemas.openxmlformats.org/officeDocument/2006/relationships/slide" Target="/ppt/slides/slide6.xml" Id="R83aba0035327432c" /><Relationship Type="http://schemas.openxmlformats.org/officeDocument/2006/relationships/slide" Target="/ppt/slides/slide7.xml" Id="R6d8d14cb25eb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427de96fb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ed47265f4ea1" /><Relationship Type="http://schemas.openxmlformats.org/officeDocument/2006/relationships/theme" Target="/ppt/slideMasters/theme/theme1.xml" Id="Rd8c85d73d577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ced47265f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b072ecec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8ed579e9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45fce9ac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4c8f0971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f22ff199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ac0644b6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b0159f20c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