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b0dcf3e1e24f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ae9e09ebb14fcf"/>
  </p:sldMasterIdLst>
  <p:sldIdLst>
    <p:sldId xmlns:r="http://schemas.openxmlformats.org/officeDocument/2006/relationships" id="256" r:id="R9b2cabb515dc4a52"/>
    <p:sldId xmlns:r="http://schemas.openxmlformats.org/officeDocument/2006/relationships" id="257" r:id="R54578b0795b94776"/>
    <p:sldId xmlns:r="http://schemas.openxmlformats.org/officeDocument/2006/relationships" id="258" r:id="R0a82e4d2b6414796"/>
    <p:sldId xmlns:r="http://schemas.openxmlformats.org/officeDocument/2006/relationships" id="259" r:id="R2a9c4d998cae417a"/>
    <p:sldId xmlns:r="http://schemas.openxmlformats.org/officeDocument/2006/relationships" id="260" r:id="R5ebbb6d2484741ee"/>
    <p:sldId xmlns:r="http://schemas.openxmlformats.org/officeDocument/2006/relationships" id="261" r:id="Re74d977528034234"/>
    <p:sldId xmlns:r="http://schemas.openxmlformats.org/officeDocument/2006/relationships" id="262" r:id="Ra1fbb0b3dbfa4c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ae9e09ebb14fcf" /><Relationship Type="http://schemas.openxmlformats.org/officeDocument/2006/relationships/slide" Target="/ppt/slides/slide1.xml" Id="R9b2cabb515dc4a52" /><Relationship Type="http://schemas.openxmlformats.org/officeDocument/2006/relationships/slide" Target="/ppt/slides/slide2.xml" Id="R54578b0795b94776" /><Relationship Type="http://schemas.openxmlformats.org/officeDocument/2006/relationships/slide" Target="/ppt/slides/slide3.xml" Id="R0a82e4d2b6414796" /><Relationship Type="http://schemas.openxmlformats.org/officeDocument/2006/relationships/slide" Target="/ppt/slides/slide4.xml" Id="R2a9c4d998cae417a" /><Relationship Type="http://schemas.openxmlformats.org/officeDocument/2006/relationships/slide" Target="/ppt/slides/slide5.xml" Id="R5ebbb6d2484741ee" /><Relationship Type="http://schemas.openxmlformats.org/officeDocument/2006/relationships/slide" Target="/ppt/slides/slide6.xml" Id="Re74d977528034234" /><Relationship Type="http://schemas.openxmlformats.org/officeDocument/2006/relationships/slide" Target="/ppt/slides/slide7.xml" Id="Ra1fbb0b3dbfa4c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58930fc0fd43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de631f2cd473d" /><Relationship Type="http://schemas.openxmlformats.org/officeDocument/2006/relationships/theme" Target="/ppt/slideMasters/theme/theme1.xml" Id="Re57ec54f6df040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8de631f2cd47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8f63df53194d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0cadae62f4e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ec699a6d224a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3e0db82a54b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86d72d2fa4d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15469be9649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3fa9adc1f04c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RØDVINVEST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RØDVINVEST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RØDVINVEST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RØDVINVEST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RØDVINVEST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RØDVINVEST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−66 854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308 540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RØDVINVEST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BEST IN WEST AS  –  11,1 %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GEFÜGLEN AS  –  11,1 %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ABRAHAMSEN SELVIK  –  11,1 %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STAVØ STORKÅS  –  11,1 %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 JEVNE KRÜGER  –  11,1 %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MGINVEST AS  –  11,1 %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RØDVINVEST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Tåsen allé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929 091 728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RØDVINVEST AS</a:t>
            </a:r>
          </a:p>
        </p:txBody>
      </p:sp>
    </p:spTree>
  </p:cSld>
  <p:clrMapOvr>
    <a:masterClrMapping xmlns:a="http://schemas.openxmlformats.org/drawingml/2006/main"/>
  </p:clrMapOvr>
</p:sld>
</file>