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7bc275067049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b01be9b71b4f4d"/>
  </p:sldMasterIdLst>
  <p:sldIdLst>
    <p:sldId xmlns:r="http://schemas.openxmlformats.org/officeDocument/2006/relationships" id="256" r:id="R10ddb3682f824cf3"/>
    <p:sldId xmlns:r="http://schemas.openxmlformats.org/officeDocument/2006/relationships" id="257" r:id="R23f2700c09454ddb"/>
    <p:sldId xmlns:r="http://schemas.openxmlformats.org/officeDocument/2006/relationships" id="258" r:id="Rcc53bb04a77c4c45"/>
    <p:sldId xmlns:r="http://schemas.openxmlformats.org/officeDocument/2006/relationships" id="259" r:id="Rf069f0e1fa9a4a07"/>
    <p:sldId xmlns:r="http://schemas.openxmlformats.org/officeDocument/2006/relationships" id="260" r:id="Rd46520d734114295"/>
    <p:sldId xmlns:r="http://schemas.openxmlformats.org/officeDocument/2006/relationships" id="261" r:id="R58a0b64ffee84c1c"/>
    <p:sldId xmlns:r="http://schemas.openxmlformats.org/officeDocument/2006/relationships" id="262" r:id="R9f127699809b42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b01be9b71b4f4d" /><Relationship Type="http://schemas.openxmlformats.org/officeDocument/2006/relationships/slide" Target="/ppt/slides/slide1.xml" Id="R10ddb3682f824cf3" /><Relationship Type="http://schemas.openxmlformats.org/officeDocument/2006/relationships/slide" Target="/ppt/slides/slide2.xml" Id="R23f2700c09454ddb" /><Relationship Type="http://schemas.openxmlformats.org/officeDocument/2006/relationships/slide" Target="/ppt/slides/slide3.xml" Id="Rcc53bb04a77c4c45" /><Relationship Type="http://schemas.openxmlformats.org/officeDocument/2006/relationships/slide" Target="/ppt/slides/slide4.xml" Id="Rf069f0e1fa9a4a07" /><Relationship Type="http://schemas.openxmlformats.org/officeDocument/2006/relationships/slide" Target="/ppt/slides/slide5.xml" Id="Rd46520d734114295" /><Relationship Type="http://schemas.openxmlformats.org/officeDocument/2006/relationships/slide" Target="/ppt/slides/slide6.xml" Id="R58a0b64ffee84c1c" /><Relationship Type="http://schemas.openxmlformats.org/officeDocument/2006/relationships/slide" Target="/ppt/slides/slide7.xml" Id="R9f127699809b42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14e20ddaf49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5671f01a24b12" /><Relationship Type="http://schemas.openxmlformats.org/officeDocument/2006/relationships/theme" Target="/ppt/slideMasters/theme/theme1.xml" Id="Red06018279ab4d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05671f01a24b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8474c661848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3281a2b7349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b533c3ac941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935b873ec45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a5c83511f45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2afc40a1f42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69e46ddee4b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ODNABERGET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ODNABERGET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ODNABERGET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ODNABERGET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ODNABERGET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ODNABERGET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1 715 269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10 169 166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10 263 650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ODNABERGET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HERBJØRN VESTVIK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ODNABERGET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Herbjørn Vestvik, Odnabergveien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4072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929 109 813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ODNABERGET AS</a:t>
            </a:r>
          </a:p>
        </p:txBody>
      </p:sp>
    </p:spTree>
  </p:cSld>
  <p:clrMapOvr>
    <a:masterClrMapping xmlns:a="http://schemas.openxmlformats.org/drawingml/2006/main"/>
  </p:clrMapOvr>
</p:sld>
</file>