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442277636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1e6731a6a4380"/>
  </p:sldMasterIdLst>
  <p:sldIdLst>
    <p:sldId xmlns:r="http://schemas.openxmlformats.org/officeDocument/2006/relationships" id="256" r:id="Rb33b814068ca4d1b"/>
    <p:sldId xmlns:r="http://schemas.openxmlformats.org/officeDocument/2006/relationships" id="257" r:id="Re84a71413bcd49e2"/>
    <p:sldId xmlns:r="http://schemas.openxmlformats.org/officeDocument/2006/relationships" id="258" r:id="R721bddcf9ac042b4"/>
    <p:sldId xmlns:r="http://schemas.openxmlformats.org/officeDocument/2006/relationships" id="259" r:id="R6ad51ed8f4684ef4"/>
    <p:sldId xmlns:r="http://schemas.openxmlformats.org/officeDocument/2006/relationships" id="260" r:id="Rf992ee268d1b4ffa"/>
    <p:sldId xmlns:r="http://schemas.openxmlformats.org/officeDocument/2006/relationships" id="261" r:id="R5a9e8e8cf3de488f"/>
    <p:sldId xmlns:r="http://schemas.openxmlformats.org/officeDocument/2006/relationships" id="262" r:id="R3e8e45cd21ca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1e6731a6a4380" /><Relationship Type="http://schemas.openxmlformats.org/officeDocument/2006/relationships/slide" Target="/ppt/slides/slide1.xml" Id="Rb33b814068ca4d1b" /><Relationship Type="http://schemas.openxmlformats.org/officeDocument/2006/relationships/slide" Target="/ppt/slides/slide2.xml" Id="Re84a71413bcd49e2" /><Relationship Type="http://schemas.openxmlformats.org/officeDocument/2006/relationships/slide" Target="/ppt/slides/slide3.xml" Id="R721bddcf9ac042b4" /><Relationship Type="http://schemas.openxmlformats.org/officeDocument/2006/relationships/slide" Target="/ppt/slides/slide4.xml" Id="R6ad51ed8f4684ef4" /><Relationship Type="http://schemas.openxmlformats.org/officeDocument/2006/relationships/slide" Target="/ppt/slides/slide5.xml" Id="Rf992ee268d1b4ffa" /><Relationship Type="http://schemas.openxmlformats.org/officeDocument/2006/relationships/slide" Target="/ppt/slides/slide6.xml" Id="R5a9e8e8cf3de488f" /><Relationship Type="http://schemas.openxmlformats.org/officeDocument/2006/relationships/slide" Target="/ppt/slides/slide7.xml" Id="R3e8e45cd21ca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d56b85086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04270389b4199" /><Relationship Type="http://schemas.openxmlformats.org/officeDocument/2006/relationships/theme" Target="/ppt/slideMasters/theme/theme1.xml" Id="R7e283f4de2d5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04270389b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1caea3031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14222c1ce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281b9f248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6b7717d16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31745f291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97a16a6d5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569155133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HAMMERHEAD TECHNOLOGY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HAMMERHEAD TECHNOLOGY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97 962 547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99 479 959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HIORTH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Hiorth, Kringsjåvegen 20D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929 112 911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HAMMERHEAD TECHNOLOGY AS</a:t>
            </a:r>
          </a:p>
        </p:txBody>
      </p:sp>
    </p:spTree>
  </p:cSld>
  <p:clrMapOvr>
    <a:masterClrMapping xmlns:a="http://schemas.openxmlformats.org/drawingml/2006/main"/>
  </p:clrMapOvr>
</p:sld>
</file>