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2b0c61f47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8ab85a7b74dae"/>
  </p:sldMasterIdLst>
  <p:sldIdLst>
    <p:sldId xmlns:r="http://schemas.openxmlformats.org/officeDocument/2006/relationships" id="256" r:id="R9dfab8b45d704ebc"/>
    <p:sldId xmlns:r="http://schemas.openxmlformats.org/officeDocument/2006/relationships" id="257" r:id="R1b349d60f2a341a6"/>
    <p:sldId xmlns:r="http://schemas.openxmlformats.org/officeDocument/2006/relationships" id="258" r:id="R3da35bc09df14003"/>
    <p:sldId xmlns:r="http://schemas.openxmlformats.org/officeDocument/2006/relationships" id="259" r:id="R1a286850de074155"/>
    <p:sldId xmlns:r="http://schemas.openxmlformats.org/officeDocument/2006/relationships" id="260" r:id="R823fcbeab5c34cc9"/>
    <p:sldId xmlns:r="http://schemas.openxmlformats.org/officeDocument/2006/relationships" id="261" r:id="Rd36f6782d9f64e00"/>
    <p:sldId xmlns:r="http://schemas.openxmlformats.org/officeDocument/2006/relationships" id="262" r:id="R4464199ddf2d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8ab85a7b74dae" /><Relationship Type="http://schemas.openxmlformats.org/officeDocument/2006/relationships/slide" Target="/ppt/slides/slide1.xml" Id="R9dfab8b45d704ebc" /><Relationship Type="http://schemas.openxmlformats.org/officeDocument/2006/relationships/slide" Target="/ppt/slides/slide2.xml" Id="R1b349d60f2a341a6" /><Relationship Type="http://schemas.openxmlformats.org/officeDocument/2006/relationships/slide" Target="/ppt/slides/slide3.xml" Id="R3da35bc09df14003" /><Relationship Type="http://schemas.openxmlformats.org/officeDocument/2006/relationships/slide" Target="/ppt/slides/slide4.xml" Id="R1a286850de074155" /><Relationship Type="http://schemas.openxmlformats.org/officeDocument/2006/relationships/slide" Target="/ppt/slides/slide5.xml" Id="R823fcbeab5c34cc9" /><Relationship Type="http://schemas.openxmlformats.org/officeDocument/2006/relationships/slide" Target="/ppt/slides/slide6.xml" Id="Rd36f6782d9f64e00" /><Relationship Type="http://schemas.openxmlformats.org/officeDocument/2006/relationships/slide" Target="/ppt/slides/slide7.xml" Id="R4464199ddf2d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5debb5215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fe0caf9f49db" /><Relationship Type="http://schemas.openxmlformats.org/officeDocument/2006/relationships/theme" Target="/ppt/slideMasters/theme/theme1.xml" Id="R0b3a25cdd9c9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3fe0caf9f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6a3b0045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9d8250b0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4c70da20f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7a032f744a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3497e4ff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febad4f1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b76cf4a82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MATS CHRISTOPHER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929 126 068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