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c1600526d43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0c0d48c224c60"/>
  </p:sldMasterIdLst>
  <p:sldIdLst>
    <p:sldId xmlns:r="http://schemas.openxmlformats.org/officeDocument/2006/relationships" id="256" r:id="Racfe3973e8584c85"/>
    <p:sldId xmlns:r="http://schemas.openxmlformats.org/officeDocument/2006/relationships" id="257" r:id="R99c7cda76c514043"/>
    <p:sldId xmlns:r="http://schemas.openxmlformats.org/officeDocument/2006/relationships" id="258" r:id="Re8c010516c7845a2"/>
    <p:sldId xmlns:r="http://schemas.openxmlformats.org/officeDocument/2006/relationships" id="259" r:id="R33cc62c24e924d42"/>
    <p:sldId xmlns:r="http://schemas.openxmlformats.org/officeDocument/2006/relationships" id="260" r:id="Rab080c3f3cb2499e"/>
    <p:sldId xmlns:r="http://schemas.openxmlformats.org/officeDocument/2006/relationships" id="261" r:id="R1b27aa361f504525"/>
    <p:sldId xmlns:r="http://schemas.openxmlformats.org/officeDocument/2006/relationships" id="262" r:id="R0d1c36b5a25f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0c0d48c224c60" /><Relationship Type="http://schemas.openxmlformats.org/officeDocument/2006/relationships/slide" Target="/ppt/slides/slide1.xml" Id="Racfe3973e8584c85" /><Relationship Type="http://schemas.openxmlformats.org/officeDocument/2006/relationships/slide" Target="/ppt/slides/slide2.xml" Id="R99c7cda76c514043" /><Relationship Type="http://schemas.openxmlformats.org/officeDocument/2006/relationships/slide" Target="/ppt/slides/slide3.xml" Id="Re8c010516c7845a2" /><Relationship Type="http://schemas.openxmlformats.org/officeDocument/2006/relationships/slide" Target="/ppt/slides/slide4.xml" Id="R33cc62c24e924d42" /><Relationship Type="http://schemas.openxmlformats.org/officeDocument/2006/relationships/slide" Target="/ppt/slides/slide5.xml" Id="Rab080c3f3cb2499e" /><Relationship Type="http://schemas.openxmlformats.org/officeDocument/2006/relationships/slide" Target="/ppt/slides/slide6.xml" Id="R1b27aa361f504525" /><Relationship Type="http://schemas.openxmlformats.org/officeDocument/2006/relationships/slide" Target="/ppt/slides/slide7.xml" Id="R0d1c36b5a25f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3cb12df56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74f4778df46e2" /><Relationship Type="http://schemas.openxmlformats.org/officeDocument/2006/relationships/theme" Target="/ppt/slideMasters/theme/theme1.xml" Id="Rb0b591238bf545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74f4778df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9144f3e10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152cf44954f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4c1c7757c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ef96d5654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5caf8a80648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dcc9e6ceb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785663cc4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N.O.A.H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N.O.A.H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Nesebakken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929 151 526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