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56f4946bb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70e350b6d4ace"/>
  </p:sldMasterIdLst>
  <p:sldIdLst>
    <p:sldId xmlns:r="http://schemas.openxmlformats.org/officeDocument/2006/relationships" id="256" r:id="R459ea993c0fb4a17"/>
    <p:sldId xmlns:r="http://schemas.openxmlformats.org/officeDocument/2006/relationships" id="257" r:id="Rebf813ed6f1e454c"/>
    <p:sldId xmlns:r="http://schemas.openxmlformats.org/officeDocument/2006/relationships" id="258" r:id="R1a16496322ce4f7d"/>
    <p:sldId xmlns:r="http://schemas.openxmlformats.org/officeDocument/2006/relationships" id="259" r:id="R018a69562aad468c"/>
    <p:sldId xmlns:r="http://schemas.openxmlformats.org/officeDocument/2006/relationships" id="260" r:id="Rbe4f7e07d565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70e350b6d4ace" /><Relationship Type="http://schemas.openxmlformats.org/officeDocument/2006/relationships/slide" Target="/ppt/slides/slide1.xml" Id="R459ea993c0fb4a17" /><Relationship Type="http://schemas.openxmlformats.org/officeDocument/2006/relationships/slide" Target="/ppt/slides/slide2.xml" Id="Rebf813ed6f1e454c" /><Relationship Type="http://schemas.openxmlformats.org/officeDocument/2006/relationships/slide" Target="/ppt/slides/slide3.xml" Id="R1a16496322ce4f7d" /><Relationship Type="http://schemas.openxmlformats.org/officeDocument/2006/relationships/slide" Target="/ppt/slides/slide4.xml" Id="R018a69562aad468c" /><Relationship Type="http://schemas.openxmlformats.org/officeDocument/2006/relationships/slide" Target="/ppt/slides/slide5.xml" Id="Rbe4f7e07d565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8cecac751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18238f394676" /><Relationship Type="http://schemas.openxmlformats.org/officeDocument/2006/relationships/theme" Target="/ppt/slideMasters/theme/theme1.xml" Id="Rb6778dcb8a87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e18238f39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abfe1a54f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59500387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5c4e3d7d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06841af9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3befa17ff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GRIMSTAD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100C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929 153 200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GRIMSTAD</a:t>
            </a:r>
          </a:p>
        </p:txBody>
      </p:sp>
    </p:spTree>
  </p:cSld>
  <p:clrMapOvr>
    <a:masterClrMapping xmlns:a="http://schemas.openxmlformats.org/drawingml/2006/main"/>
  </p:clrMapOvr>
</p:sld>
</file>