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8d1405bf814d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5372c70f474e4b"/>
  </p:sldMasterIdLst>
  <p:sldIdLst>
    <p:sldId xmlns:r="http://schemas.openxmlformats.org/officeDocument/2006/relationships" id="256" r:id="R1190e3a8f7bd4a3c"/>
    <p:sldId xmlns:r="http://schemas.openxmlformats.org/officeDocument/2006/relationships" id="257" r:id="Raa2dca47e79f4c5f"/>
    <p:sldId xmlns:r="http://schemas.openxmlformats.org/officeDocument/2006/relationships" id="258" r:id="R46f61d7596e24b05"/>
    <p:sldId xmlns:r="http://schemas.openxmlformats.org/officeDocument/2006/relationships" id="259" r:id="R59a8a9fb58204c80"/>
    <p:sldId xmlns:r="http://schemas.openxmlformats.org/officeDocument/2006/relationships" id="260" r:id="Rad948e70d067468f"/>
    <p:sldId xmlns:r="http://schemas.openxmlformats.org/officeDocument/2006/relationships" id="261" r:id="Ree85378ff60a460f"/>
    <p:sldId xmlns:r="http://schemas.openxmlformats.org/officeDocument/2006/relationships" id="262" r:id="R75c7304642be45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5372c70f474e4b" /><Relationship Type="http://schemas.openxmlformats.org/officeDocument/2006/relationships/slide" Target="/ppt/slides/slide1.xml" Id="R1190e3a8f7bd4a3c" /><Relationship Type="http://schemas.openxmlformats.org/officeDocument/2006/relationships/slide" Target="/ppt/slides/slide2.xml" Id="Raa2dca47e79f4c5f" /><Relationship Type="http://schemas.openxmlformats.org/officeDocument/2006/relationships/slide" Target="/ppt/slides/slide3.xml" Id="R46f61d7596e24b05" /><Relationship Type="http://schemas.openxmlformats.org/officeDocument/2006/relationships/slide" Target="/ppt/slides/slide4.xml" Id="R59a8a9fb58204c80" /><Relationship Type="http://schemas.openxmlformats.org/officeDocument/2006/relationships/slide" Target="/ppt/slides/slide5.xml" Id="Rad948e70d067468f" /><Relationship Type="http://schemas.openxmlformats.org/officeDocument/2006/relationships/slide" Target="/ppt/slides/slide6.xml" Id="Ree85378ff60a460f" /><Relationship Type="http://schemas.openxmlformats.org/officeDocument/2006/relationships/slide" Target="/ppt/slides/slide7.xml" Id="R75c7304642be45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353345ed844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dede6e9444322" /><Relationship Type="http://schemas.openxmlformats.org/officeDocument/2006/relationships/theme" Target="/ppt/slideMasters/theme/theme1.xml" Id="R7a5bc792e3d344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5dede6e94443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dce67aacd46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f91fb4e4749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5ac8b732e4a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1583f64e34e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240481da548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5936605f448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630cdc7a549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MAMILLIE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MAMILLIE INVEST AS ble etablert [år] og holder til i Tranby.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2 251 004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MØRK JORUNN IRENE VANGEN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Jorunn Mørk, Røssekleiv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3409 Tranby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929 155 734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