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9a872fddba49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2b8e129c684b05"/>
  </p:sldMasterIdLst>
  <p:sldIdLst>
    <p:sldId xmlns:r="http://schemas.openxmlformats.org/officeDocument/2006/relationships" id="256" r:id="R58504ea4747641ab"/>
    <p:sldId xmlns:r="http://schemas.openxmlformats.org/officeDocument/2006/relationships" id="257" r:id="Re85fe30bc44c4ec4"/>
    <p:sldId xmlns:r="http://schemas.openxmlformats.org/officeDocument/2006/relationships" id="258" r:id="R621a75a888db485b"/>
    <p:sldId xmlns:r="http://schemas.openxmlformats.org/officeDocument/2006/relationships" id="259" r:id="Rc00bd9ce4d5a4f6b"/>
    <p:sldId xmlns:r="http://schemas.openxmlformats.org/officeDocument/2006/relationships" id="260" r:id="Rac0dbb6a4d024b33"/>
    <p:sldId xmlns:r="http://schemas.openxmlformats.org/officeDocument/2006/relationships" id="261" r:id="R3ed89f308a28479a"/>
    <p:sldId xmlns:r="http://schemas.openxmlformats.org/officeDocument/2006/relationships" id="262" r:id="Rca4213b34f6c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b8e129c684b05" /><Relationship Type="http://schemas.openxmlformats.org/officeDocument/2006/relationships/slide" Target="/ppt/slides/slide1.xml" Id="R58504ea4747641ab" /><Relationship Type="http://schemas.openxmlformats.org/officeDocument/2006/relationships/slide" Target="/ppt/slides/slide2.xml" Id="Re85fe30bc44c4ec4" /><Relationship Type="http://schemas.openxmlformats.org/officeDocument/2006/relationships/slide" Target="/ppt/slides/slide3.xml" Id="R621a75a888db485b" /><Relationship Type="http://schemas.openxmlformats.org/officeDocument/2006/relationships/slide" Target="/ppt/slides/slide4.xml" Id="Rc00bd9ce4d5a4f6b" /><Relationship Type="http://schemas.openxmlformats.org/officeDocument/2006/relationships/slide" Target="/ppt/slides/slide5.xml" Id="Rac0dbb6a4d024b33" /><Relationship Type="http://schemas.openxmlformats.org/officeDocument/2006/relationships/slide" Target="/ppt/slides/slide6.xml" Id="R3ed89f308a28479a" /><Relationship Type="http://schemas.openxmlformats.org/officeDocument/2006/relationships/slide" Target="/ppt/slides/slide7.xml" Id="Rca4213b34f6c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ce23dcffb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56d8ac8464e13" /><Relationship Type="http://schemas.openxmlformats.org/officeDocument/2006/relationships/theme" Target="/ppt/slideMasters/theme/theme1.xml" Id="R277cbf138eeb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356d8ac8464e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ba32c70dc47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6c2a2169341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e79e567a74c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2919a1eea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424de8e8744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b4dd7251d48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b889dfd69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PRIMO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PRIMO SERVICES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10 121 166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3 500 459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5 695 753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FAKSE HOLDING AS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AKSJERO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ELJON INVEST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LYKKEBØ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Vetrlidsallmenningen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post@primos.no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929 161 548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