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ecb9056fe849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5da72ea634276"/>
  </p:sldMasterIdLst>
  <p:sldIdLst>
    <p:sldId xmlns:r="http://schemas.openxmlformats.org/officeDocument/2006/relationships" id="256" r:id="R4847ff8f042b4afd"/>
    <p:sldId xmlns:r="http://schemas.openxmlformats.org/officeDocument/2006/relationships" id="257" r:id="Rd7c42703c3ac404f"/>
    <p:sldId xmlns:r="http://schemas.openxmlformats.org/officeDocument/2006/relationships" id="258" r:id="R79e5d9cb38384cea"/>
    <p:sldId xmlns:r="http://schemas.openxmlformats.org/officeDocument/2006/relationships" id="259" r:id="R7d7c78391742473e"/>
    <p:sldId xmlns:r="http://schemas.openxmlformats.org/officeDocument/2006/relationships" id="260" r:id="Rc0895a02fbec4d12"/>
    <p:sldId xmlns:r="http://schemas.openxmlformats.org/officeDocument/2006/relationships" id="261" r:id="R49cbbe058c6c4ca7"/>
    <p:sldId xmlns:r="http://schemas.openxmlformats.org/officeDocument/2006/relationships" id="262" r:id="Re3870cd6fcf6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5da72ea634276" /><Relationship Type="http://schemas.openxmlformats.org/officeDocument/2006/relationships/slide" Target="/ppt/slides/slide1.xml" Id="R4847ff8f042b4afd" /><Relationship Type="http://schemas.openxmlformats.org/officeDocument/2006/relationships/slide" Target="/ppt/slides/slide2.xml" Id="Rd7c42703c3ac404f" /><Relationship Type="http://schemas.openxmlformats.org/officeDocument/2006/relationships/slide" Target="/ppt/slides/slide3.xml" Id="R79e5d9cb38384cea" /><Relationship Type="http://schemas.openxmlformats.org/officeDocument/2006/relationships/slide" Target="/ppt/slides/slide4.xml" Id="R7d7c78391742473e" /><Relationship Type="http://schemas.openxmlformats.org/officeDocument/2006/relationships/slide" Target="/ppt/slides/slide5.xml" Id="Rc0895a02fbec4d12" /><Relationship Type="http://schemas.openxmlformats.org/officeDocument/2006/relationships/slide" Target="/ppt/slides/slide6.xml" Id="R49cbbe058c6c4ca7" /><Relationship Type="http://schemas.openxmlformats.org/officeDocument/2006/relationships/slide" Target="/ppt/slides/slide7.xml" Id="Re3870cd6fcf6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f698b5970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d76a6ea1e4b88" /><Relationship Type="http://schemas.openxmlformats.org/officeDocument/2006/relationships/theme" Target="/ppt/slideMasters/theme/theme1.xml" Id="Rba0ad741e539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d76a6ea1e4b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983a796e046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c07ae60f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4c9da7b98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7049491f847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e26218d9d4c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1a477df2746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87d939083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NFL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7 947 250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7 947 250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FORSMAN XIA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Nicolai Ludvigsen, Lindealléen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929 168 208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NFL AS</a:t>
            </a:r>
          </a:p>
        </p:txBody>
      </p:sp>
    </p:spTree>
  </p:cSld>
  <p:clrMapOvr>
    <a:masterClrMapping xmlns:a="http://schemas.openxmlformats.org/drawingml/2006/main"/>
  </p:clrMapOvr>
</p:sld>
</file>