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3b5f18442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d8701d59f74a2d"/>
  </p:sldMasterIdLst>
  <p:sldIdLst>
    <p:sldId xmlns:r="http://schemas.openxmlformats.org/officeDocument/2006/relationships" id="256" r:id="R40170bf4a9a14c6e"/>
    <p:sldId xmlns:r="http://schemas.openxmlformats.org/officeDocument/2006/relationships" id="257" r:id="R24b4d6e282d14e77"/>
    <p:sldId xmlns:r="http://schemas.openxmlformats.org/officeDocument/2006/relationships" id="258" r:id="R583a59e10cc14761"/>
    <p:sldId xmlns:r="http://schemas.openxmlformats.org/officeDocument/2006/relationships" id="259" r:id="Rc9a26b9bf5d5448d"/>
    <p:sldId xmlns:r="http://schemas.openxmlformats.org/officeDocument/2006/relationships" id="260" r:id="R4e4f5afc2d0845d4"/>
    <p:sldId xmlns:r="http://schemas.openxmlformats.org/officeDocument/2006/relationships" id="261" r:id="Ra88db82151d7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8701d59f74a2d" /><Relationship Type="http://schemas.openxmlformats.org/officeDocument/2006/relationships/slide" Target="/ppt/slides/slide1.xml" Id="R40170bf4a9a14c6e" /><Relationship Type="http://schemas.openxmlformats.org/officeDocument/2006/relationships/slide" Target="/ppt/slides/slide2.xml" Id="R24b4d6e282d14e77" /><Relationship Type="http://schemas.openxmlformats.org/officeDocument/2006/relationships/slide" Target="/ppt/slides/slide3.xml" Id="R583a59e10cc14761" /><Relationship Type="http://schemas.openxmlformats.org/officeDocument/2006/relationships/slide" Target="/ppt/slides/slide4.xml" Id="Rc9a26b9bf5d5448d" /><Relationship Type="http://schemas.openxmlformats.org/officeDocument/2006/relationships/slide" Target="/ppt/slides/slide5.xml" Id="R4e4f5afc2d0845d4" /><Relationship Type="http://schemas.openxmlformats.org/officeDocument/2006/relationships/slide" Target="/ppt/slides/slide6.xml" Id="Ra88db82151d7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656e977ff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6ea1d03764085" /><Relationship Type="http://schemas.openxmlformats.org/officeDocument/2006/relationships/theme" Target="/ppt/slideMasters/theme/theme1.xml" Id="R28d93602f3de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6ea1d0376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f2aac177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b86e3a44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838b6e2d8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bf7dfb0c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3696f78c7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7bc12bf9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