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aab70d27a142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1b26957f874528"/>
  </p:sldMasterIdLst>
  <p:sldIdLst>
    <p:sldId xmlns:r="http://schemas.openxmlformats.org/officeDocument/2006/relationships" id="256" r:id="R8a69ef81153b4755"/>
    <p:sldId xmlns:r="http://schemas.openxmlformats.org/officeDocument/2006/relationships" id="257" r:id="R33be193cb3b748d2"/>
    <p:sldId xmlns:r="http://schemas.openxmlformats.org/officeDocument/2006/relationships" id="258" r:id="R09137cb98e744621"/>
    <p:sldId xmlns:r="http://schemas.openxmlformats.org/officeDocument/2006/relationships" id="259" r:id="R45b5cdf233d243b2"/>
    <p:sldId xmlns:r="http://schemas.openxmlformats.org/officeDocument/2006/relationships" id="260" r:id="Rae5bd14f7689412c"/>
    <p:sldId xmlns:r="http://schemas.openxmlformats.org/officeDocument/2006/relationships" id="261" r:id="Rc330df3a8e664ced"/>
    <p:sldId xmlns:r="http://schemas.openxmlformats.org/officeDocument/2006/relationships" id="262" r:id="Ra617b7e01a4548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1b26957f874528" /><Relationship Type="http://schemas.openxmlformats.org/officeDocument/2006/relationships/slide" Target="/ppt/slides/slide1.xml" Id="R8a69ef81153b4755" /><Relationship Type="http://schemas.openxmlformats.org/officeDocument/2006/relationships/slide" Target="/ppt/slides/slide2.xml" Id="R33be193cb3b748d2" /><Relationship Type="http://schemas.openxmlformats.org/officeDocument/2006/relationships/slide" Target="/ppt/slides/slide3.xml" Id="R09137cb98e744621" /><Relationship Type="http://schemas.openxmlformats.org/officeDocument/2006/relationships/slide" Target="/ppt/slides/slide4.xml" Id="R45b5cdf233d243b2" /><Relationship Type="http://schemas.openxmlformats.org/officeDocument/2006/relationships/slide" Target="/ppt/slides/slide5.xml" Id="Rae5bd14f7689412c" /><Relationship Type="http://schemas.openxmlformats.org/officeDocument/2006/relationships/slide" Target="/ppt/slides/slide6.xml" Id="Rc330df3a8e664ced" /><Relationship Type="http://schemas.openxmlformats.org/officeDocument/2006/relationships/slide" Target="/ppt/slides/slide7.xml" Id="Ra617b7e01a4548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adab7abde647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d9968122754ea7" /><Relationship Type="http://schemas.openxmlformats.org/officeDocument/2006/relationships/theme" Target="/ppt/slideMasters/theme/theme1.xml" Id="Rf6e62801f69348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d9968122754e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44a8d4046f45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32abceb36841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e447d82a5e47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7783962eb74e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e1f631ef5145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736e26712b4da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4bc6a0d2eb4e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NYE GOL HOLDING 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GOL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NYE GOL HOLDING 2 AS ble etablert [år] og holder til i Gol.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GOL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GOL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GOL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−116 452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669 437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4 283 676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4 371 528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GOL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HALVARD MØLLERPLASS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GOL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Breidokkgutu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3550 Gol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929 190 815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GOL HOLDING 2 AS</a:t>
            </a:r>
          </a:p>
        </p:txBody>
      </p:sp>
    </p:spTree>
  </p:cSld>
  <p:clrMapOvr>
    <a:masterClrMapping xmlns:a="http://schemas.openxmlformats.org/drawingml/2006/main"/>
  </p:clrMapOvr>
</p:sld>
</file>