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32e8f378c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d5e7bc37ce4bc3"/>
  </p:sldMasterIdLst>
  <p:sldIdLst>
    <p:sldId xmlns:r="http://schemas.openxmlformats.org/officeDocument/2006/relationships" id="256" r:id="Raf51f304e4b24647"/>
    <p:sldId xmlns:r="http://schemas.openxmlformats.org/officeDocument/2006/relationships" id="257" r:id="Rbbc8795488e049d4"/>
    <p:sldId xmlns:r="http://schemas.openxmlformats.org/officeDocument/2006/relationships" id="258" r:id="R3ac5ae1a9236422e"/>
    <p:sldId xmlns:r="http://schemas.openxmlformats.org/officeDocument/2006/relationships" id="259" r:id="R8134e9acca6e42f7"/>
    <p:sldId xmlns:r="http://schemas.openxmlformats.org/officeDocument/2006/relationships" id="260" r:id="Rfad627067a054dcc"/>
    <p:sldId xmlns:r="http://schemas.openxmlformats.org/officeDocument/2006/relationships" id="261" r:id="Ra6bb9f47a7fd4c09"/>
    <p:sldId xmlns:r="http://schemas.openxmlformats.org/officeDocument/2006/relationships" id="262" r:id="R690636ffff0f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5e7bc37ce4bc3" /><Relationship Type="http://schemas.openxmlformats.org/officeDocument/2006/relationships/slide" Target="/ppt/slides/slide1.xml" Id="Raf51f304e4b24647" /><Relationship Type="http://schemas.openxmlformats.org/officeDocument/2006/relationships/slide" Target="/ppt/slides/slide2.xml" Id="Rbbc8795488e049d4" /><Relationship Type="http://schemas.openxmlformats.org/officeDocument/2006/relationships/slide" Target="/ppt/slides/slide3.xml" Id="R3ac5ae1a9236422e" /><Relationship Type="http://schemas.openxmlformats.org/officeDocument/2006/relationships/slide" Target="/ppt/slides/slide4.xml" Id="R8134e9acca6e42f7" /><Relationship Type="http://schemas.openxmlformats.org/officeDocument/2006/relationships/slide" Target="/ppt/slides/slide5.xml" Id="Rfad627067a054dcc" /><Relationship Type="http://schemas.openxmlformats.org/officeDocument/2006/relationships/slide" Target="/ppt/slides/slide6.xml" Id="Ra6bb9f47a7fd4c09" /><Relationship Type="http://schemas.openxmlformats.org/officeDocument/2006/relationships/slide" Target="/ppt/slides/slide7.xml" Id="R690636ffff0f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754202abb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f8260ad7f44a5" /><Relationship Type="http://schemas.openxmlformats.org/officeDocument/2006/relationships/theme" Target="/ppt/slideMasters/theme/theme1.xml" Id="Rf61a40a6a1f54c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bf8260ad7f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345809f0e44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4b26d697c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143d9472443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d4a9bfaf8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3638813d8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478c1ccbf49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1c3f74b6a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VARATHARAJAH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VARATHARAJAH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706 919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1 345 602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JEYAHARAN VARATHARAJAH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Bråtenalléen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929 222 989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VARATHARAJAH HOLDING AS</a:t>
            </a:r>
          </a:p>
        </p:txBody>
      </p:sp>
    </p:spTree>
  </p:cSld>
  <p:clrMapOvr>
    <a:masterClrMapping xmlns:a="http://schemas.openxmlformats.org/drawingml/2006/main"/>
  </p:clrMapOvr>
</p:sld>
</file>